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4"/>
  </p:sldMasterIdLst>
  <p:notesMasterIdLst>
    <p:notesMasterId r:id="rId41"/>
  </p:notesMasterIdLst>
  <p:sldIdLst>
    <p:sldId id="256" r:id="rId5"/>
    <p:sldId id="259" r:id="rId6"/>
    <p:sldId id="260" r:id="rId7"/>
    <p:sldId id="334" r:id="rId8"/>
    <p:sldId id="358" r:id="rId9"/>
    <p:sldId id="319" r:id="rId10"/>
    <p:sldId id="348" r:id="rId11"/>
    <p:sldId id="340" r:id="rId12"/>
    <p:sldId id="341" r:id="rId13"/>
    <p:sldId id="320" r:id="rId14"/>
    <p:sldId id="265" r:id="rId15"/>
    <p:sldId id="339" r:id="rId16"/>
    <p:sldId id="335" r:id="rId17"/>
    <p:sldId id="337" r:id="rId18"/>
    <p:sldId id="336" r:id="rId19"/>
    <p:sldId id="338" r:id="rId20"/>
    <p:sldId id="342" r:id="rId21"/>
    <p:sldId id="343" r:id="rId22"/>
    <p:sldId id="346" r:id="rId23"/>
    <p:sldId id="345" r:id="rId24"/>
    <p:sldId id="312" r:id="rId25"/>
    <p:sldId id="347" r:id="rId26"/>
    <p:sldId id="349" r:id="rId27"/>
    <p:sldId id="350" r:id="rId28"/>
    <p:sldId id="351" r:id="rId29"/>
    <p:sldId id="352" r:id="rId30"/>
    <p:sldId id="353" r:id="rId31"/>
    <p:sldId id="354" r:id="rId32"/>
    <p:sldId id="313" r:id="rId33"/>
    <p:sldId id="355" r:id="rId34"/>
    <p:sldId id="357" r:id="rId35"/>
    <p:sldId id="356" r:id="rId36"/>
    <p:sldId id="326" r:id="rId37"/>
    <p:sldId id="332" r:id="rId38"/>
    <p:sldId id="322" r:id="rId39"/>
    <p:sldId id="330" r:id="rId40"/>
  </p:sldIdLst>
  <p:sldSz cx="9144000" cy="5143500" type="screen16x9"/>
  <p:notesSz cx="6858000" cy="9144000"/>
  <p:embeddedFontLst>
    <p:embeddedFont>
      <p:font typeface="Inter" panose="020B0604020202020204" charset="0"/>
      <p:regular r:id="rId42"/>
      <p:bold r:id="rId43"/>
    </p:embeddedFont>
    <p:embeddedFont>
      <p:font typeface="Trebuchet MS" panose="020B0603020202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482C6C-1609-F785-6E87-F5A1BF80D2BB}" v="1043" dt="2024-07-01T17:16:40.050"/>
    <p1510:client id="{4D599EEC-FD90-4AEF-A27A-34F6E01E4178}" v="1348" dt="2024-07-01T17:15:00.402"/>
  </p1510:revLst>
</p1510:revInfo>
</file>

<file path=ppt/tableStyles.xml><?xml version="1.0" encoding="utf-8"?>
<a:tblStyleLst xmlns:a="http://schemas.openxmlformats.org/drawingml/2006/main" def="{F06E56FA-17DA-4C65-8697-2AE973AD33B2}">
  <a:tblStyle styleId="{F06E56FA-17DA-4C65-8697-2AE973AD33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10826639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10826639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7c7d7991ca_0_1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7c7d7991ca_0_1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fed294ed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0fed294ed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f36ab6d2df_0_1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f36ab6d2df_0_11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f36ab6d2df_0_1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f36ab6d2df_0_11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291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f36ab6d2df_0_1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f36ab6d2df_0_11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583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f36ab6d2df_0_1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f36ab6d2df_0_11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422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f36ab6d2df_0_1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f36ab6d2df_0_11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546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3906175"/>
            <a:ext cx="9144000" cy="123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463800"/>
            <a:ext cx="3467100" cy="31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48775" y="4070100"/>
            <a:ext cx="3919800" cy="40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84550" y="2285564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84950" y="1051579"/>
            <a:ext cx="1641900" cy="14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811050" y="2967450"/>
            <a:ext cx="2789700" cy="8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2695778" y="1786700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3469478" y="12124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695778" y="2171214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/>
          </p:nvPr>
        </p:nvSpPr>
        <p:spPr>
          <a:xfrm>
            <a:off x="5600731" y="1786700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 hasCustomPrompt="1"/>
          </p:nvPr>
        </p:nvSpPr>
        <p:spPr>
          <a:xfrm>
            <a:off x="6374431" y="12124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5"/>
          </p:nvPr>
        </p:nvSpPr>
        <p:spPr>
          <a:xfrm>
            <a:off x="5600731" y="2171208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/>
          </p:nvPr>
        </p:nvSpPr>
        <p:spPr>
          <a:xfrm>
            <a:off x="2695778" y="3532175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3469478" y="29580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2695778" y="3916681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/>
          </p:nvPr>
        </p:nvSpPr>
        <p:spPr>
          <a:xfrm>
            <a:off x="5600731" y="3532175"/>
            <a:ext cx="28227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 hasCustomPrompt="1"/>
          </p:nvPr>
        </p:nvSpPr>
        <p:spPr>
          <a:xfrm>
            <a:off x="6374431" y="29580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5600731" y="3916681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2695775" y="466550"/>
            <a:ext cx="572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28015" y="2285564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2" hasCustomPrompt="1"/>
          </p:nvPr>
        </p:nvSpPr>
        <p:spPr>
          <a:xfrm>
            <a:off x="2128415" y="1051579"/>
            <a:ext cx="1641900" cy="14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1573715" y="2967450"/>
            <a:ext cx="2751300" cy="8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33"/>
          <p:cNvGrpSpPr/>
          <p:nvPr/>
        </p:nvGrpSpPr>
        <p:grpSpPr>
          <a:xfrm>
            <a:off x="7943225" y="663125"/>
            <a:ext cx="961550" cy="803100"/>
            <a:chOff x="4781075" y="719300"/>
            <a:chExt cx="961550" cy="803100"/>
          </a:xfrm>
        </p:grpSpPr>
        <p:sp>
          <p:nvSpPr>
            <p:cNvPr id="206" name="Google Shape;206;p33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4"/>
          <p:cNvGrpSpPr/>
          <p:nvPr/>
        </p:nvGrpSpPr>
        <p:grpSpPr>
          <a:xfrm>
            <a:off x="-107650" y="463800"/>
            <a:ext cx="5003724" cy="2636825"/>
            <a:chOff x="-988700" y="1957875"/>
            <a:chExt cx="5003724" cy="2636825"/>
          </a:xfrm>
        </p:grpSpPr>
        <p:sp>
          <p:nvSpPr>
            <p:cNvPr id="211" name="Google Shape;211;p34"/>
            <p:cNvSpPr/>
            <p:nvPr/>
          </p:nvSpPr>
          <p:spPr>
            <a:xfrm>
              <a:off x="-988700" y="2571750"/>
              <a:ext cx="4441675" cy="2022950"/>
            </a:xfrm>
            <a:custGeom>
              <a:avLst/>
              <a:gdLst/>
              <a:ahLst/>
              <a:cxnLst/>
              <a:rect l="l" t="t" r="r" b="b"/>
              <a:pathLst>
                <a:path w="177667" h="80918" extrusionOk="0">
                  <a:moveTo>
                    <a:pt x="0" y="80918"/>
                  </a:moveTo>
                  <a:lnTo>
                    <a:pt x="44439" y="39134"/>
                  </a:lnTo>
                  <a:lnTo>
                    <a:pt x="81847" y="68196"/>
                  </a:lnTo>
                  <a:lnTo>
                    <a:pt x="120693" y="20142"/>
                  </a:lnTo>
                  <a:lnTo>
                    <a:pt x="148604" y="38270"/>
                  </a:lnTo>
                  <a:lnTo>
                    <a:pt x="177667" y="0"/>
                  </a:lnTo>
                </a:path>
              </a:pathLst>
            </a:custGeom>
            <a:noFill/>
            <a:ln w="152400" cap="flat" cmpd="sng">
              <a:solidFill>
                <a:schemeClr val="accent3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12" name="Google Shape;212;p34"/>
            <p:cNvSpPr/>
            <p:nvPr/>
          </p:nvSpPr>
          <p:spPr>
            <a:xfrm rot="2161912">
              <a:off x="3316864" y="2061401"/>
              <a:ext cx="562020" cy="645548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34"/>
          <p:cNvGrpSpPr/>
          <p:nvPr/>
        </p:nvGrpSpPr>
        <p:grpSpPr>
          <a:xfrm>
            <a:off x="7870350" y="582075"/>
            <a:ext cx="961550" cy="803100"/>
            <a:chOff x="4781075" y="719300"/>
            <a:chExt cx="961550" cy="803100"/>
          </a:xfrm>
        </p:grpSpPr>
        <p:sp>
          <p:nvSpPr>
            <p:cNvPr id="214" name="Google Shape;214;p34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34"/>
          <p:cNvGrpSpPr/>
          <p:nvPr/>
        </p:nvGrpSpPr>
        <p:grpSpPr>
          <a:xfrm>
            <a:off x="405800" y="226100"/>
            <a:ext cx="741400" cy="748050"/>
            <a:chOff x="1549600" y="449100"/>
            <a:chExt cx="741400" cy="748050"/>
          </a:xfrm>
        </p:grpSpPr>
        <p:sp>
          <p:nvSpPr>
            <p:cNvPr id="218" name="Google Shape;218;p34"/>
            <p:cNvSpPr/>
            <p:nvPr/>
          </p:nvSpPr>
          <p:spPr>
            <a:xfrm>
              <a:off x="1549600" y="521650"/>
              <a:ext cx="675525" cy="675500"/>
            </a:xfrm>
            <a:custGeom>
              <a:avLst/>
              <a:gdLst/>
              <a:ahLst/>
              <a:cxnLst/>
              <a:rect l="l" t="t" r="r" b="b"/>
              <a:pathLst>
                <a:path w="27021" h="27020" extrusionOk="0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1716400" y="688425"/>
              <a:ext cx="343600" cy="341950"/>
            </a:xfrm>
            <a:custGeom>
              <a:avLst/>
              <a:gdLst/>
              <a:ahLst/>
              <a:cxnLst/>
              <a:rect l="l" t="t" r="r" b="b"/>
              <a:pathLst>
                <a:path w="13744" h="13678" extrusionOk="0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1877350" y="503100"/>
              <a:ext cx="361950" cy="363825"/>
            </a:xfrm>
            <a:custGeom>
              <a:avLst/>
              <a:gdLst/>
              <a:ahLst/>
              <a:cxnLst/>
              <a:rect l="l" t="t" r="r" b="b"/>
              <a:pathLst>
                <a:path w="14478" h="14553" extrusionOk="0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2187575" y="480775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2220100" y="449100"/>
              <a:ext cx="70900" cy="72575"/>
            </a:xfrm>
            <a:custGeom>
              <a:avLst/>
              <a:gdLst/>
              <a:ahLst/>
              <a:cxnLst/>
              <a:rect l="l" t="t" r="r" b="b"/>
              <a:pathLst>
                <a:path w="2836" h="2903" extrusionOk="0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34"/>
          <p:cNvSpPr/>
          <p:nvPr/>
        </p:nvSpPr>
        <p:spPr>
          <a:xfrm>
            <a:off x="0" y="3906175"/>
            <a:ext cx="9144000" cy="123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0" y="4570675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35"/>
          <p:cNvGrpSpPr/>
          <p:nvPr/>
        </p:nvGrpSpPr>
        <p:grpSpPr>
          <a:xfrm>
            <a:off x="4208325" y="878429"/>
            <a:ext cx="4891133" cy="3789517"/>
            <a:chOff x="-2139550" y="2500825"/>
            <a:chExt cx="6190524" cy="4796250"/>
          </a:xfrm>
        </p:grpSpPr>
        <p:sp>
          <p:nvSpPr>
            <p:cNvPr id="227" name="Google Shape;227;p35"/>
            <p:cNvSpPr/>
            <p:nvPr/>
          </p:nvSpPr>
          <p:spPr>
            <a:xfrm>
              <a:off x="-2139550" y="3097200"/>
              <a:ext cx="5635800" cy="4199875"/>
            </a:xfrm>
            <a:custGeom>
              <a:avLst/>
              <a:gdLst/>
              <a:ahLst/>
              <a:cxnLst/>
              <a:rect l="l" t="t" r="r" b="b"/>
              <a:pathLst>
                <a:path w="225432" h="167995" extrusionOk="0">
                  <a:moveTo>
                    <a:pt x="0" y="167995"/>
                  </a:moveTo>
                  <a:lnTo>
                    <a:pt x="90683" y="60923"/>
                  </a:lnTo>
                  <a:lnTo>
                    <a:pt x="119454" y="79133"/>
                  </a:lnTo>
                  <a:lnTo>
                    <a:pt x="156238" y="36157"/>
                  </a:lnTo>
                  <a:lnTo>
                    <a:pt x="180639" y="54731"/>
                  </a:lnTo>
                  <a:lnTo>
                    <a:pt x="225432" y="0"/>
                  </a:lnTo>
                </a:path>
              </a:pathLst>
            </a:custGeom>
            <a:noFill/>
            <a:ln w="152400" cap="flat" cmpd="sng">
              <a:solidFill>
                <a:schemeClr val="accent3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228" name="Google Shape;228;p35"/>
            <p:cNvSpPr/>
            <p:nvPr/>
          </p:nvSpPr>
          <p:spPr>
            <a:xfrm rot="2161912">
              <a:off x="3352814" y="2604351"/>
              <a:ext cx="562020" cy="645548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35"/>
          <p:cNvGrpSpPr/>
          <p:nvPr/>
        </p:nvGrpSpPr>
        <p:grpSpPr>
          <a:xfrm>
            <a:off x="5535650" y="1252350"/>
            <a:ext cx="961550" cy="803100"/>
            <a:chOff x="4781075" y="719300"/>
            <a:chExt cx="961550" cy="803100"/>
          </a:xfrm>
        </p:grpSpPr>
        <p:sp>
          <p:nvSpPr>
            <p:cNvPr id="230" name="Google Shape;230;p35"/>
            <p:cNvSpPr/>
            <p:nvPr/>
          </p:nvSpPr>
          <p:spPr>
            <a:xfrm>
              <a:off x="4781075" y="822700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5305625" y="719300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5304800" y="1084550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35"/>
          <p:cNvGrpSpPr/>
          <p:nvPr/>
        </p:nvGrpSpPr>
        <p:grpSpPr>
          <a:xfrm>
            <a:off x="7103150" y="489225"/>
            <a:ext cx="741400" cy="748050"/>
            <a:chOff x="1549600" y="449100"/>
            <a:chExt cx="741400" cy="748050"/>
          </a:xfrm>
        </p:grpSpPr>
        <p:sp>
          <p:nvSpPr>
            <p:cNvPr id="234" name="Google Shape;234;p35"/>
            <p:cNvSpPr/>
            <p:nvPr/>
          </p:nvSpPr>
          <p:spPr>
            <a:xfrm>
              <a:off x="1549600" y="521650"/>
              <a:ext cx="675525" cy="675500"/>
            </a:xfrm>
            <a:custGeom>
              <a:avLst/>
              <a:gdLst/>
              <a:ahLst/>
              <a:cxnLst/>
              <a:rect l="l" t="t" r="r" b="b"/>
              <a:pathLst>
                <a:path w="27021" h="27020" extrusionOk="0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1716400" y="688425"/>
              <a:ext cx="343600" cy="341950"/>
            </a:xfrm>
            <a:custGeom>
              <a:avLst/>
              <a:gdLst/>
              <a:ahLst/>
              <a:cxnLst/>
              <a:rect l="l" t="t" r="r" b="b"/>
              <a:pathLst>
                <a:path w="13744" h="13678" extrusionOk="0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1877350" y="503100"/>
              <a:ext cx="361950" cy="363825"/>
            </a:xfrm>
            <a:custGeom>
              <a:avLst/>
              <a:gdLst/>
              <a:ahLst/>
              <a:cxnLst/>
              <a:rect l="l" t="t" r="r" b="b"/>
              <a:pathLst>
                <a:path w="14478" h="14553" extrusionOk="0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2187575" y="480775"/>
              <a:ext cx="74225" cy="74250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2220100" y="449100"/>
              <a:ext cx="70900" cy="72575"/>
            </a:xfrm>
            <a:custGeom>
              <a:avLst/>
              <a:gdLst/>
              <a:ahLst/>
              <a:cxnLst/>
              <a:rect l="l" t="t" r="r" b="b"/>
              <a:pathLst>
                <a:path w="2836" h="2903" extrusionOk="0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Inter"/>
              <a:buNone/>
              <a:defRPr sz="25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sz="3000" b="1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2" r:id="rId5"/>
    <p:sldLayoutId id="2147483679" r:id="rId6"/>
    <p:sldLayoutId id="2147483680" r:id="rId7"/>
    <p:sldLayoutId id="214748368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problem-problem-solution-solution-98377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02iMOTvGnsjAuWj2xyNnBeRWupHt0LXd?usp=sharing#scrollTo=p7o7BQD8mT_S" TargetMode="External"/><Relationship Id="rId2" Type="http://schemas.openxmlformats.org/officeDocument/2006/relationships/hyperlink" Target="https://github.com/IsmailCh0901/BAO-Project-Extraordinaria-/blob/main/README.md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subTitle" idx="1"/>
          </p:nvPr>
        </p:nvSpPr>
        <p:spPr>
          <a:xfrm>
            <a:off x="855100" y="4216112"/>
            <a:ext cx="3919800" cy="7992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just">
              <a:lnSpc>
                <a:spcPct val="108000"/>
              </a:lnSpc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A" sz="1200" b="1" dirty="0" err="1">
                <a:effectLst/>
                <a:latin typeface="Inter" panose="020B0604020202020204" charset="0"/>
                <a:ea typeface="Inter" panose="020B0604020202020204" charset="0"/>
                <a:cs typeface="Trebuchet MS" panose="020B0603020202020204" pitchFamily="34" charset="0"/>
              </a:rPr>
              <a:t>Wen</a:t>
            </a:r>
            <a:r>
              <a:rPr lang="es-PA" sz="1200" b="1" dirty="0">
                <a:effectLst/>
                <a:latin typeface="Inter" panose="020B0604020202020204" charset="0"/>
                <a:ea typeface="Inter" panose="020B0604020202020204" charset="0"/>
                <a:cs typeface="Trebuchet MS" panose="020B0603020202020204" pitchFamily="34" charset="0"/>
              </a:rPr>
              <a:t> Lay, Daniel</a:t>
            </a:r>
          </a:p>
          <a:p>
            <a:pPr marL="228600" lvl="0" indent="-228600" algn="just">
              <a:lnSpc>
                <a:spcPct val="108000"/>
              </a:lnSpc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s-PA" sz="1200" dirty="0">
              <a:latin typeface="Inter" panose="020B0604020202020204" charset="0"/>
              <a:ea typeface="Inter" panose="020B0604020202020204" charset="0"/>
              <a:cs typeface="Trebuchet MS" panose="020B0603020202020204" pitchFamily="34" charset="0"/>
            </a:endParaRPr>
          </a:p>
          <a:p>
            <a:pPr marL="228600" lvl="0" indent="-228600" algn="just">
              <a:lnSpc>
                <a:spcPct val="108000"/>
              </a:lnSpc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A" sz="1200" b="1" dirty="0" err="1">
                <a:effectLst/>
                <a:latin typeface="Inter" panose="020B0604020202020204" charset="0"/>
                <a:ea typeface="Inter" panose="020B0604020202020204" charset="0"/>
                <a:cs typeface="Trebuchet MS" panose="020B0603020202020204" pitchFamily="34" charset="0"/>
              </a:rPr>
              <a:t>Chenaoui</a:t>
            </a:r>
            <a:r>
              <a:rPr lang="es-PA" sz="1200" b="1" dirty="0">
                <a:effectLst/>
                <a:latin typeface="Inter" panose="020B0604020202020204" charset="0"/>
                <a:ea typeface="Inter" panose="020B0604020202020204" charset="0"/>
                <a:cs typeface="Trebuchet MS" panose="020B0603020202020204" pitchFamily="34" charset="0"/>
              </a:rPr>
              <a:t>, Ismail</a:t>
            </a:r>
            <a:endParaRPr lang="es-PA" sz="1200" dirty="0">
              <a:effectLst/>
              <a:latin typeface="Inter" panose="020B0604020202020204" charset="0"/>
              <a:ea typeface="Inter" panose="020B0604020202020204" charset="0"/>
              <a:cs typeface="Trebuchet MS" panose="020B0603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39"/>
          <p:cNvSpPr txBox="1">
            <a:spLocks noGrp="1"/>
          </p:cNvSpPr>
          <p:nvPr>
            <p:ph type="ctrTitle"/>
          </p:nvPr>
        </p:nvSpPr>
        <p:spPr>
          <a:xfrm>
            <a:off x="404021" y="421925"/>
            <a:ext cx="3674238" cy="3163800"/>
          </a:xfrm>
          <a:prstGeom prst="rect">
            <a:avLst/>
          </a:prstGeom>
        </p:spPr>
        <p:txBody>
          <a:bodyPr spcFirstLastPara="1" wrap="square" lIns="91425" tIns="45700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Inter"/>
                <a:ea typeface="Inter"/>
                <a:cs typeface="Inter"/>
              </a:rPr>
              <a:t>BAO PROJECT: CLASS SCHEDULING OPTIMIZATION</a:t>
            </a:r>
            <a:br>
              <a:rPr lang="en" sz="3600">
                <a:latin typeface="Inter"/>
                <a:ea typeface="Inter"/>
                <a:cs typeface="Inter"/>
              </a:rPr>
            </a:br>
            <a:br>
              <a:rPr lang="en" sz="3600">
                <a:latin typeface="Inter"/>
                <a:ea typeface="Inter"/>
                <a:cs typeface="Inter"/>
              </a:rPr>
            </a:br>
            <a:r>
              <a:rPr lang="en" sz="3600">
                <a:solidFill>
                  <a:schemeClr val="tx2"/>
                </a:solidFill>
                <a:latin typeface="Inter"/>
                <a:ea typeface="Inter"/>
                <a:cs typeface="Inter"/>
              </a:rPr>
              <a:t>GROUP 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0B8EB3-31DE-B4F1-FC5A-74B16F69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95" y="744540"/>
            <a:ext cx="4797968" cy="3655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E866846-17ED-AC5F-6B55-9B769611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748" y="2400109"/>
            <a:ext cx="3508745" cy="1840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41DB62-6346-CCD4-8D65-B319F102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4" y="2405090"/>
            <a:ext cx="3508744" cy="18359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86069" y="318946"/>
            <a:ext cx="8771861" cy="1105841"/>
          </a:xfrm>
        </p:spPr>
        <p:txBody>
          <a:bodyPr/>
          <a:lstStyle/>
          <a:p>
            <a:r>
              <a:rPr lang="es-ES" sz="4800" err="1"/>
              <a:t>Optimization</a:t>
            </a:r>
            <a:r>
              <a:rPr lang="es-ES" sz="4800"/>
              <a:t> </a:t>
            </a:r>
            <a:r>
              <a:rPr lang="es-ES" sz="4800" err="1"/>
              <a:t>methodologies</a:t>
            </a:r>
            <a:endParaRPr lang="es-ES" sz="48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1BEAE74-54D4-45BA-ABEC-EB3F77AC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44" y="1596051"/>
            <a:ext cx="3508744" cy="474627"/>
          </a:xfrm>
        </p:spPr>
        <p:txBody>
          <a:bodyPr/>
          <a:lstStyle/>
          <a:p>
            <a:r>
              <a:rPr lang="es-ES" sz="2000" err="1"/>
              <a:t>Genetic</a:t>
            </a:r>
            <a:r>
              <a:rPr lang="es-ES" sz="2000"/>
              <a:t> </a:t>
            </a:r>
            <a:r>
              <a:rPr lang="es-ES" sz="2000" err="1"/>
              <a:t>Algorithm</a:t>
            </a:r>
            <a:r>
              <a:rPr lang="es-ES" sz="2000"/>
              <a:t> (GA)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7E0ED4D-EB80-A1AE-AA8D-1E5BEEEEAC12}"/>
              </a:ext>
            </a:extLst>
          </p:cNvPr>
          <p:cNvSpPr txBox="1">
            <a:spLocks/>
          </p:cNvSpPr>
          <p:nvPr/>
        </p:nvSpPr>
        <p:spPr>
          <a:xfrm>
            <a:off x="4986670" y="1596050"/>
            <a:ext cx="4082902" cy="47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Inter"/>
              <a:buNone/>
              <a:defRPr sz="3500" b="1" i="0" u="none" strike="noStrike" cap="none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s-ES" sz="2000" err="1"/>
              <a:t>Ant</a:t>
            </a:r>
            <a:r>
              <a:rPr lang="es-ES" sz="2000"/>
              <a:t> </a:t>
            </a:r>
            <a:r>
              <a:rPr lang="es-ES" sz="2000" err="1"/>
              <a:t>Colony</a:t>
            </a:r>
            <a:r>
              <a:rPr lang="es-ES" sz="2000"/>
              <a:t> </a:t>
            </a:r>
            <a:r>
              <a:rPr lang="es-ES" sz="2000" err="1"/>
              <a:t>Optimization</a:t>
            </a:r>
            <a:r>
              <a:rPr lang="es-ES" sz="2000"/>
              <a:t> (ACO)</a:t>
            </a:r>
          </a:p>
        </p:txBody>
      </p:sp>
    </p:spTree>
    <p:extLst>
      <p:ext uri="{BB962C8B-B14F-4D97-AF65-F5344CB8AC3E}">
        <p14:creationId xmlns:p14="http://schemas.microsoft.com/office/powerpoint/2010/main" val="103805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48"/>
          <p:cNvSpPr/>
          <p:nvPr/>
        </p:nvSpPr>
        <p:spPr>
          <a:xfrm>
            <a:off x="7202350" y="4570675"/>
            <a:ext cx="1829400" cy="2274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48"/>
          <p:cNvSpPr txBox="1">
            <a:spLocks noGrp="1"/>
          </p:cNvSpPr>
          <p:nvPr>
            <p:ph type="title" idx="2"/>
          </p:nvPr>
        </p:nvSpPr>
        <p:spPr>
          <a:xfrm>
            <a:off x="2128415" y="1051579"/>
            <a:ext cx="1641900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38" name="Google Shape;1438;p48"/>
          <p:cNvSpPr txBox="1">
            <a:spLocks noGrp="1"/>
          </p:cNvSpPr>
          <p:nvPr>
            <p:ph type="title"/>
          </p:nvPr>
        </p:nvSpPr>
        <p:spPr>
          <a:xfrm>
            <a:off x="728015" y="2285564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 (GA)</a:t>
            </a:r>
            <a:endParaRPr/>
          </a:p>
        </p:txBody>
      </p:sp>
      <p:grpSp>
        <p:nvGrpSpPr>
          <p:cNvPr id="1440" name="Google Shape;1440;p48"/>
          <p:cNvGrpSpPr/>
          <p:nvPr/>
        </p:nvGrpSpPr>
        <p:grpSpPr>
          <a:xfrm>
            <a:off x="687850" y="341275"/>
            <a:ext cx="961550" cy="803100"/>
            <a:chOff x="1428800" y="3101325"/>
            <a:chExt cx="961550" cy="803100"/>
          </a:xfrm>
        </p:grpSpPr>
        <p:sp>
          <p:nvSpPr>
            <p:cNvPr id="1441" name="Google Shape;1441;p48"/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8"/>
          <p:cNvSpPr/>
          <p:nvPr/>
        </p:nvSpPr>
        <p:spPr>
          <a:xfrm>
            <a:off x="177600" y="4568875"/>
            <a:ext cx="1462500" cy="1863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5" name="Google Shape;1445;p48"/>
          <p:cNvGrpSpPr/>
          <p:nvPr/>
        </p:nvGrpSpPr>
        <p:grpSpPr>
          <a:xfrm>
            <a:off x="335537" y="4048789"/>
            <a:ext cx="1096269" cy="606406"/>
            <a:chOff x="239224" y="3962464"/>
            <a:chExt cx="1096269" cy="606406"/>
          </a:xfrm>
        </p:grpSpPr>
        <p:grpSp>
          <p:nvGrpSpPr>
            <p:cNvPr id="1446" name="Google Shape;1446;p48"/>
            <p:cNvGrpSpPr/>
            <p:nvPr/>
          </p:nvGrpSpPr>
          <p:grpSpPr>
            <a:xfrm>
              <a:off x="923960" y="4386623"/>
              <a:ext cx="411533" cy="180447"/>
              <a:chOff x="7800560" y="4390223"/>
              <a:chExt cx="411533" cy="180447"/>
            </a:xfrm>
          </p:grpSpPr>
          <p:sp>
            <p:nvSpPr>
              <p:cNvPr id="1447" name="Google Shape;1447;p48"/>
              <p:cNvSpPr/>
              <p:nvPr/>
            </p:nvSpPr>
            <p:spPr>
              <a:xfrm>
                <a:off x="7826818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668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8"/>
              <p:cNvSpPr/>
              <p:nvPr/>
            </p:nvSpPr>
            <p:spPr>
              <a:xfrm>
                <a:off x="7859558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8"/>
              <p:cNvSpPr/>
              <p:nvPr/>
            </p:nvSpPr>
            <p:spPr>
              <a:xfrm>
                <a:off x="7910180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8"/>
              <p:cNvSpPr/>
              <p:nvPr/>
            </p:nvSpPr>
            <p:spPr>
              <a:xfrm>
                <a:off x="7960813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8"/>
              <p:cNvSpPr/>
              <p:nvPr/>
            </p:nvSpPr>
            <p:spPr>
              <a:xfrm>
                <a:off x="801105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8"/>
              <p:cNvSpPr/>
              <p:nvPr/>
            </p:nvSpPr>
            <p:spPr>
              <a:xfrm>
                <a:off x="8061691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8"/>
              <p:cNvSpPr/>
              <p:nvPr/>
            </p:nvSpPr>
            <p:spPr>
              <a:xfrm>
                <a:off x="8112689" y="4488808"/>
                <a:ext cx="16388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8"/>
              <p:cNvSpPr/>
              <p:nvPr/>
            </p:nvSpPr>
            <p:spPr>
              <a:xfrm>
                <a:off x="8162946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8"/>
              <p:cNvSpPr/>
              <p:nvPr/>
            </p:nvSpPr>
            <p:spPr>
              <a:xfrm>
                <a:off x="7843947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1" y="1"/>
                    </a:moveTo>
                    <a:lnTo>
                      <a:pt x="1" y="6405"/>
                    </a:lnTo>
                    <a:lnTo>
                      <a:pt x="9341" y="64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8"/>
              <p:cNvSpPr/>
              <p:nvPr/>
            </p:nvSpPr>
            <p:spPr>
              <a:xfrm>
                <a:off x="7826818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8"/>
              <p:cNvSpPr/>
              <p:nvPr/>
            </p:nvSpPr>
            <p:spPr>
              <a:xfrm>
                <a:off x="7800560" y="4390223"/>
                <a:ext cx="384887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873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205"/>
                    </a:lnTo>
                    <a:cubicBezTo>
                      <a:pt x="0" y="7606"/>
                      <a:pt x="267" y="7873"/>
                      <a:pt x="667" y="7873"/>
                    </a:cubicBezTo>
                    <a:lnTo>
                      <a:pt x="33057" y="7873"/>
                    </a:lnTo>
                    <a:cubicBezTo>
                      <a:pt x="33424" y="7873"/>
                      <a:pt x="33724" y="7606"/>
                      <a:pt x="33724" y="7205"/>
                    </a:cubicBez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8"/>
              <p:cNvSpPr/>
              <p:nvPr/>
            </p:nvSpPr>
            <p:spPr>
              <a:xfrm>
                <a:off x="7832912" y="4398212"/>
                <a:ext cx="16377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35" y="6472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8"/>
              <p:cNvSpPr/>
              <p:nvPr/>
            </p:nvSpPr>
            <p:spPr>
              <a:xfrm>
                <a:off x="788315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8"/>
              <p:cNvSpPr/>
              <p:nvPr/>
            </p:nvSpPr>
            <p:spPr>
              <a:xfrm>
                <a:off x="793416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8"/>
              <p:cNvSpPr/>
              <p:nvPr/>
            </p:nvSpPr>
            <p:spPr>
              <a:xfrm>
                <a:off x="7984412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8"/>
              <p:cNvSpPr/>
              <p:nvPr/>
            </p:nvSpPr>
            <p:spPr>
              <a:xfrm>
                <a:off x="8035045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8"/>
              <p:cNvSpPr/>
              <p:nvPr/>
            </p:nvSpPr>
            <p:spPr>
              <a:xfrm>
                <a:off x="808529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8"/>
              <p:cNvSpPr/>
              <p:nvPr/>
            </p:nvSpPr>
            <p:spPr>
              <a:xfrm>
                <a:off x="813630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8"/>
              <p:cNvSpPr/>
              <p:nvPr/>
            </p:nvSpPr>
            <p:spPr>
              <a:xfrm>
                <a:off x="7817689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9340" y="6439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8"/>
              <p:cNvSpPr/>
              <p:nvPr/>
            </p:nvSpPr>
            <p:spPr>
              <a:xfrm>
                <a:off x="7800560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01"/>
                    </a:lnTo>
                    <a:lnTo>
                      <a:pt x="33724" y="701"/>
                    </a:ln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48"/>
            <p:cNvGrpSpPr/>
            <p:nvPr/>
          </p:nvGrpSpPr>
          <p:grpSpPr>
            <a:xfrm>
              <a:off x="239224" y="3962464"/>
              <a:ext cx="550856" cy="606406"/>
              <a:chOff x="8259624" y="3964264"/>
              <a:chExt cx="550856" cy="606406"/>
            </a:xfrm>
          </p:grpSpPr>
          <p:sp>
            <p:nvSpPr>
              <p:cNvPr id="1468" name="Google Shape;1468;p48"/>
              <p:cNvSpPr/>
              <p:nvPr/>
            </p:nvSpPr>
            <p:spPr>
              <a:xfrm>
                <a:off x="8411124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701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8"/>
              <p:cNvSpPr/>
              <p:nvPr/>
            </p:nvSpPr>
            <p:spPr>
              <a:xfrm>
                <a:off x="8443487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8"/>
              <p:cNvSpPr/>
              <p:nvPr/>
            </p:nvSpPr>
            <p:spPr>
              <a:xfrm>
                <a:off x="8494109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8"/>
              <p:cNvSpPr/>
              <p:nvPr/>
            </p:nvSpPr>
            <p:spPr>
              <a:xfrm>
                <a:off x="854511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8"/>
              <p:cNvSpPr/>
              <p:nvPr/>
            </p:nvSpPr>
            <p:spPr>
              <a:xfrm>
                <a:off x="8595363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8"/>
              <p:cNvSpPr/>
              <p:nvPr/>
            </p:nvSpPr>
            <p:spPr>
              <a:xfrm>
                <a:off x="8645997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8"/>
              <p:cNvSpPr/>
              <p:nvPr/>
            </p:nvSpPr>
            <p:spPr>
              <a:xfrm>
                <a:off x="8696242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8"/>
              <p:cNvSpPr/>
              <p:nvPr/>
            </p:nvSpPr>
            <p:spPr>
              <a:xfrm>
                <a:off x="8747251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8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8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8"/>
              <p:cNvSpPr/>
              <p:nvPr/>
            </p:nvSpPr>
            <p:spPr>
              <a:xfrm>
                <a:off x="8411124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8"/>
              <p:cNvSpPr/>
              <p:nvPr/>
            </p:nvSpPr>
            <p:spPr>
              <a:xfrm>
                <a:off x="8259624" y="4390600"/>
                <a:ext cx="384887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907" extrusionOk="0">
                    <a:moveTo>
                      <a:pt x="668" y="1"/>
                    </a:moveTo>
                    <a:cubicBezTo>
                      <a:pt x="301" y="1"/>
                      <a:pt x="1" y="301"/>
                      <a:pt x="1" y="668"/>
                    </a:cubicBezTo>
                    <a:lnTo>
                      <a:pt x="1" y="7239"/>
                    </a:lnTo>
                    <a:cubicBezTo>
                      <a:pt x="1" y="7606"/>
                      <a:pt x="301" y="7906"/>
                      <a:pt x="668" y="7906"/>
                    </a:cubicBezTo>
                    <a:lnTo>
                      <a:pt x="33058" y="7906"/>
                    </a:lnTo>
                    <a:cubicBezTo>
                      <a:pt x="33425" y="7906"/>
                      <a:pt x="33725" y="7573"/>
                      <a:pt x="33725" y="7239"/>
                    </a:cubicBezTo>
                    <a:lnTo>
                      <a:pt x="33725" y="668"/>
                    </a:lnTo>
                    <a:cubicBezTo>
                      <a:pt x="33725" y="301"/>
                      <a:pt x="33425" y="1"/>
                      <a:pt x="330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8"/>
              <p:cNvSpPr/>
              <p:nvPr/>
            </p:nvSpPr>
            <p:spPr>
              <a:xfrm>
                <a:off x="8291987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8"/>
              <p:cNvSpPr/>
              <p:nvPr/>
            </p:nvSpPr>
            <p:spPr>
              <a:xfrm>
                <a:off x="83426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8"/>
              <p:cNvSpPr/>
              <p:nvPr/>
            </p:nvSpPr>
            <p:spPr>
              <a:xfrm>
                <a:off x="8393242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8"/>
              <p:cNvSpPr/>
              <p:nvPr/>
            </p:nvSpPr>
            <p:spPr>
              <a:xfrm>
                <a:off x="844348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8"/>
              <p:cNvSpPr/>
              <p:nvPr/>
            </p:nvSpPr>
            <p:spPr>
              <a:xfrm>
                <a:off x="84941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8"/>
              <p:cNvSpPr/>
              <p:nvPr/>
            </p:nvSpPr>
            <p:spPr>
              <a:xfrm>
                <a:off x="8545118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8"/>
              <p:cNvSpPr/>
              <p:nvPr/>
            </p:nvSpPr>
            <p:spPr>
              <a:xfrm>
                <a:off x="8595363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8"/>
              <p:cNvSpPr/>
              <p:nvPr/>
            </p:nvSpPr>
            <p:spPr>
              <a:xfrm>
                <a:off x="8276753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9341" y="6439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8"/>
              <p:cNvSpPr/>
              <p:nvPr/>
            </p:nvSpPr>
            <p:spPr>
              <a:xfrm>
                <a:off x="8259624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8" y="0"/>
                    </a:moveTo>
                    <a:cubicBezTo>
                      <a:pt x="301" y="0"/>
                      <a:pt x="1" y="300"/>
                      <a:pt x="1" y="667"/>
                    </a:cubicBezTo>
                    <a:lnTo>
                      <a:pt x="1" y="701"/>
                    </a:lnTo>
                    <a:lnTo>
                      <a:pt x="33725" y="701"/>
                    </a:lnTo>
                    <a:lnTo>
                      <a:pt x="33725" y="667"/>
                    </a:lnTo>
                    <a:cubicBezTo>
                      <a:pt x="33725" y="300"/>
                      <a:pt x="33425" y="0"/>
                      <a:pt x="330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8"/>
              <p:cNvSpPr/>
              <p:nvPr/>
            </p:nvSpPr>
            <p:spPr>
              <a:xfrm>
                <a:off x="8425217" y="4301521"/>
                <a:ext cx="385263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907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701"/>
                    </a:cubicBezTo>
                    <a:lnTo>
                      <a:pt x="0" y="7239"/>
                    </a:lnTo>
                    <a:cubicBezTo>
                      <a:pt x="0" y="7606"/>
                      <a:pt x="300" y="7907"/>
                      <a:pt x="667" y="7907"/>
                    </a:cubicBezTo>
                    <a:lnTo>
                      <a:pt x="33057" y="7907"/>
                    </a:lnTo>
                    <a:cubicBezTo>
                      <a:pt x="33424" y="7907"/>
                      <a:pt x="33758" y="7573"/>
                      <a:pt x="33724" y="7239"/>
                    </a:cubicBezTo>
                    <a:lnTo>
                      <a:pt x="33724" y="701"/>
                    </a:lnTo>
                    <a:cubicBezTo>
                      <a:pt x="33724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8"/>
              <p:cNvSpPr/>
              <p:nvPr/>
            </p:nvSpPr>
            <p:spPr>
              <a:xfrm>
                <a:off x="8457946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9" y="6438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8"/>
              <p:cNvSpPr/>
              <p:nvPr/>
            </p:nvSpPr>
            <p:spPr>
              <a:xfrm>
                <a:off x="8508579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5" y="6438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8"/>
              <p:cNvSpPr/>
              <p:nvPr/>
            </p:nvSpPr>
            <p:spPr>
              <a:xfrm>
                <a:off x="8609457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4" y="6438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8"/>
              <p:cNvSpPr/>
              <p:nvPr/>
            </p:nvSpPr>
            <p:spPr>
              <a:xfrm>
                <a:off x="8660078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8"/>
              <p:cNvSpPr/>
              <p:nvPr/>
            </p:nvSpPr>
            <p:spPr>
              <a:xfrm>
                <a:off x="8710711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8"/>
              <p:cNvSpPr/>
              <p:nvPr/>
            </p:nvSpPr>
            <p:spPr>
              <a:xfrm>
                <a:off x="8760956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8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8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8"/>
              <p:cNvSpPr/>
              <p:nvPr/>
            </p:nvSpPr>
            <p:spPr>
              <a:xfrm>
                <a:off x="8425217" y="4301145"/>
                <a:ext cx="385263" cy="8388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35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668"/>
                    </a:cubicBezTo>
                    <a:lnTo>
                      <a:pt x="0" y="734"/>
                    </a:lnTo>
                    <a:lnTo>
                      <a:pt x="33724" y="734"/>
                    </a:lnTo>
                    <a:lnTo>
                      <a:pt x="33724" y="668"/>
                    </a:lnTo>
                    <a:cubicBezTo>
                      <a:pt x="33758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8"/>
              <p:cNvSpPr/>
              <p:nvPr/>
            </p:nvSpPr>
            <p:spPr>
              <a:xfrm>
                <a:off x="8455287" y="3974923"/>
                <a:ext cx="328543" cy="318797"/>
              </a:xfrm>
              <a:custGeom>
                <a:avLst/>
                <a:gdLst/>
                <a:ahLst/>
                <a:cxnLst/>
                <a:rect l="l" t="t" r="r" b="b"/>
                <a:pathLst>
                  <a:path w="28788" h="27934" extrusionOk="0">
                    <a:moveTo>
                      <a:pt x="14211" y="0"/>
                    </a:moveTo>
                    <a:cubicBezTo>
                      <a:pt x="10875" y="0"/>
                      <a:pt x="7706" y="1168"/>
                      <a:pt x="5171" y="3336"/>
                    </a:cubicBezTo>
                    <a:cubicBezTo>
                      <a:pt x="2335" y="5738"/>
                      <a:pt x="567" y="9107"/>
                      <a:pt x="267" y="12843"/>
                    </a:cubicBezTo>
                    <a:cubicBezTo>
                      <a:pt x="0" y="16546"/>
                      <a:pt x="1168" y="20182"/>
                      <a:pt x="3570" y="23017"/>
                    </a:cubicBezTo>
                    <a:cubicBezTo>
                      <a:pt x="6005" y="25852"/>
                      <a:pt x="9374" y="27587"/>
                      <a:pt x="13076" y="27887"/>
                    </a:cubicBezTo>
                    <a:cubicBezTo>
                      <a:pt x="13458" y="27918"/>
                      <a:pt x="13838" y="27933"/>
                      <a:pt x="14218" y="27933"/>
                    </a:cubicBezTo>
                    <a:cubicBezTo>
                      <a:pt x="17520" y="27933"/>
                      <a:pt x="20707" y="26769"/>
                      <a:pt x="23250" y="24585"/>
                    </a:cubicBezTo>
                    <a:cubicBezTo>
                      <a:pt x="26086" y="22183"/>
                      <a:pt x="27854" y="18814"/>
                      <a:pt x="28120" y="15078"/>
                    </a:cubicBezTo>
                    <a:cubicBezTo>
                      <a:pt x="28788" y="7406"/>
                      <a:pt x="23050" y="668"/>
                      <a:pt x="15345" y="34"/>
                    </a:cubicBezTo>
                    <a:cubicBezTo>
                      <a:pt x="14944" y="0"/>
                      <a:pt x="14577" y="0"/>
                      <a:pt x="14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8"/>
              <p:cNvSpPr/>
              <p:nvPr/>
            </p:nvSpPr>
            <p:spPr>
              <a:xfrm>
                <a:off x="8447675" y="3964264"/>
                <a:ext cx="340720" cy="340732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29856" extrusionOk="0">
                    <a:moveTo>
                      <a:pt x="16045" y="634"/>
                    </a:moveTo>
                    <a:cubicBezTo>
                      <a:pt x="8173" y="0"/>
                      <a:pt x="1234" y="5905"/>
                      <a:pt x="601" y="13810"/>
                    </a:cubicBezTo>
                    <a:cubicBezTo>
                      <a:pt x="0" y="21683"/>
                      <a:pt x="5871" y="28621"/>
                      <a:pt x="13777" y="29255"/>
                    </a:cubicBezTo>
                    <a:cubicBezTo>
                      <a:pt x="21682" y="29855"/>
                      <a:pt x="28587" y="23984"/>
                      <a:pt x="29221" y="16079"/>
                    </a:cubicBezTo>
                    <a:lnTo>
                      <a:pt x="29221" y="16079"/>
                    </a:lnTo>
                    <a:lnTo>
                      <a:pt x="29221" y="16079"/>
                    </a:lnTo>
                    <a:lnTo>
                      <a:pt x="29221" y="16079"/>
                    </a:lnTo>
                    <a:cubicBezTo>
                      <a:pt x="29855" y="8140"/>
                      <a:pt x="23951" y="1268"/>
                      <a:pt x="16045" y="634"/>
                    </a:cubicBezTo>
                    <a:close/>
                    <a:moveTo>
                      <a:pt x="28854" y="16012"/>
                    </a:moveTo>
                    <a:cubicBezTo>
                      <a:pt x="28554" y="19748"/>
                      <a:pt x="26786" y="23117"/>
                      <a:pt x="23951" y="25519"/>
                    </a:cubicBezTo>
                    <a:cubicBezTo>
                      <a:pt x="21115" y="27954"/>
                      <a:pt x="17513" y="29121"/>
                      <a:pt x="13777" y="28821"/>
                    </a:cubicBezTo>
                    <a:cubicBezTo>
                      <a:pt x="10074" y="28521"/>
                      <a:pt x="6705" y="26786"/>
                      <a:pt x="4270" y="23951"/>
                    </a:cubicBezTo>
                    <a:cubicBezTo>
                      <a:pt x="1868" y="21116"/>
                      <a:pt x="701" y="17480"/>
                      <a:pt x="1001" y="13777"/>
                    </a:cubicBezTo>
                    <a:cubicBezTo>
                      <a:pt x="1268" y="10074"/>
                      <a:pt x="3036" y="6672"/>
                      <a:pt x="5871" y="4270"/>
                    </a:cubicBezTo>
                    <a:cubicBezTo>
                      <a:pt x="8406" y="2102"/>
                      <a:pt x="11575" y="934"/>
                      <a:pt x="14911" y="934"/>
                    </a:cubicBezTo>
                    <a:cubicBezTo>
                      <a:pt x="15278" y="934"/>
                      <a:pt x="15678" y="934"/>
                      <a:pt x="16045" y="968"/>
                    </a:cubicBezTo>
                    <a:cubicBezTo>
                      <a:pt x="23717" y="1602"/>
                      <a:pt x="29455" y="8340"/>
                      <a:pt x="28854" y="16012"/>
                    </a:cubicBezTo>
                    <a:close/>
                  </a:path>
                </a:pathLst>
              </a:custGeom>
              <a:solidFill>
                <a:srgbClr val="FDB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8"/>
              <p:cNvSpPr/>
              <p:nvPr/>
            </p:nvSpPr>
            <p:spPr>
              <a:xfrm>
                <a:off x="8451475" y="3970986"/>
                <a:ext cx="336920" cy="327539"/>
              </a:xfrm>
              <a:custGeom>
                <a:avLst/>
                <a:gdLst/>
                <a:ahLst/>
                <a:cxnLst/>
                <a:rect l="l" t="t" r="r" b="b"/>
                <a:pathLst>
                  <a:path w="29522" h="28700" extrusionOk="0">
                    <a:moveTo>
                      <a:pt x="14545" y="679"/>
                    </a:moveTo>
                    <a:cubicBezTo>
                      <a:pt x="14911" y="679"/>
                      <a:pt x="15278" y="679"/>
                      <a:pt x="15612" y="712"/>
                    </a:cubicBezTo>
                    <a:cubicBezTo>
                      <a:pt x="23117" y="1346"/>
                      <a:pt x="28755" y="7918"/>
                      <a:pt x="28188" y="15390"/>
                    </a:cubicBezTo>
                    <a:cubicBezTo>
                      <a:pt x="27887" y="19026"/>
                      <a:pt x="26220" y="22328"/>
                      <a:pt x="23418" y="24696"/>
                    </a:cubicBezTo>
                    <a:cubicBezTo>
                      <a:pt x="20971" y="26815"/>
                      <a:pt x="17856" y="27946"/>
                      <a:pt x="14648" y="27946"/>
                    </a:cubicBezTo>
                    <a:cubicBezTo>
                      <a:pt x="14270" y="27946"/>
                      <a:pt x="13890" y="27930"/>
                      <a:pt x="13510" y="27899"/>
                    </a:cubicBezTo>
                    <a:cubicBezTo>
                      <a:pt x="9875" y="27598"/>
                      <a:pt x="6572" y="25930"/>
                      <a:pt x="4204" y="23162"/>
                    </a:cubicBezTo>
                    <a:cubicBezTo>
                      <a:pt x="1835" y="20393"/>
                      <a:pt x="701" y="16857"/>
                      <a:pt x="1002" y="13221"/>
                    </a:cubicBezTo>
                    <a:cubicBezTo>
                      <a:pt x="1268" y="9585"/>
                      <a:pt x="2936" y="6316"/>
                      <a:pt x="5738" y="3915"/>
                    </a:cubicBezTo>
                    <a:cubicBezTo>
                      <a:pt x="8240" y="1780"/>
                      <a:pt x="11342" y="679"/>
                      <a:pt x="14545" y="679"/>
                    </a:cubicBezTo>
                    <a:close/>
                    <a:moveTo>
                      <a:pt x="14578" y="1"/>
                    </a:moveTo>
                    <a:cubicBezTo>
                      <a:pt x="11146" y="1"/>
                      <a:pt x="7856" y="1220"/>
                      <a:pt x="5271" y="3414"/>
                    </a:cubicBezTo>
                    <a:cubicBezTo>
                      <a:pt x="2369" y="5916"/>
                      <a:pt x="601" y="9385"/>
                      <a:pt x="268" y="13221"/>
                    </a:cubicBezTo>
                    <a:cubicBezTo>
                      <a:pt x="1" y="17057"/>
                      <a:pt x="1202" y="20760"/>
                      <a:pt x="3670" y="23662"/>
                    </a:cubicBezTo>
                    <a:cubicBezTo>
                      <a:pt x="6172" y="26564"/>
                      <a:pt x="9608" y="28332"/>
                      <a:pt x="13444" y="28666"/>
                    </a:cubicBezTo>
                    <a:cubicBezTo>
                      <a:pt x="13844" y="28699"/>
                      <a:pt x="14244" y="28699"/>
                      <a:pt x="14611" y="28699"/>
                    </a:cubicBezTo>
                    <a:cubicBezTo>
                      <a:pt x="18047" y="28699"/>
                      <a:pt x="21283" y="27498"/>
                      <a:pt x="23918" y="25263"/>
                    </a:cubicBezTo>
                    <a:cubicBezTo>
                      <a:pt x="26853" y="22762"/>
                      <a:pt x="28588" y="19326"/>
                      <a:pt x="28921" y="15490"/>
                    </a:cubicBezTo>
                    <a:cubicBezTo>
                      <a:pt x="29522" y="7584"/>
                      <a:pt x="23584" y="679"/>
                      <a:pt x="15712" y="45"/>
                    </a:cubicBezTo>
                    <a:cubicBezTo>
                      <a:pt x="15333" y="16"/>
                      <a:pt x="14954" y="1"/>
                      <a:pt x="14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8"/>
              <p:cNvSpPr/>
              <p:nvPr/>
            </p:nvSpPr>
            <p:spPr>
              <a:xfrm>
                <a:off x="8559965" y="4044967"/>
                <a:ext cx="121075" cy="196067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17180" extrusionOk="0">
                    <a:moveTo>
                      <a:pt x="4237" y="4437"/>
                    </a:moveTo>
                    <a:lnTo>
                      <a:pt x="4237" y="6939"/>
                    </a:lnTo>
                    <a:cubicBezTo>
                      <a:pt x="3436" y="6705"/>
                      <a:pt x="2903" y="6338"/>
                      <a:pt x="2903" y="5704"/>
                    </a:cubicBezTo>
                    <a:cubicBezTo>
                      <a:pt x="2903" y="5104"/>
                      <a:pt x="3336" y="4604"/>
                      <a:pt x="4237" y="4437"/>
                    </a:cubicBezTo>
                    <a:close/>
                    <a:moveTo>
                      <a:pt x="6072" y="10074"/>
                    </a:moveTo>
                    <a:cubicBezTo>
                      <a:pt x="6872" y="10374"/>
                      <a:pt x="7406" y="10708"/>
                      <a:pt x="7406" y="11342"/>
                    </a:cubicBezTo>
                    <a:cubicBezTo>
                      <a:pt x="7406" y="11909"/>
                      <a:pt x="7039" y="12442"/>
                      <a:pt x="6072" y="12676"/>
                    </a:cubicBezTo>
                    <a:lnTo>
                      <a:pt x="6072" y="10074"/>
                    </a:lnTo>
                    <a:close/>
                    <a:moveTo>
                      <a:pt x="4237" y="0"/>
                    </a:moveTo>
                    <a:lnTo>
                      <a:pt x="4237" y="2035"/>
                    </a:lnTo>
                    <a:cubicBezTo>
                      <a:pt x="1368" y="2369"/>
                      <a:pt x="1" y="4036"/>
                      <a:pt x="1" y="5938"/>
                    </a:cubicBezTo>
                    <a:cubicBezTo>
                      <a:pt x="1" y="8506"/>
                      <a:pt x="2202" y="9207"/>
                      <a:pt x="4237" y="9674"/>
                    </a:cubicBezTo>
                    <a:lnTo>
                      <a:pt x="4237" y="12743"/>
                    </a:lnTo>
                    <a:cubicBezTo>
                      <a:pt x="3336" y="12609"/>
                      <a:pt x="2369" y="12342"/>
                      <a:pt x="1435" y="11775"/>
                    </a:cubicBezTo>
                    <a:lnTo>
                      <a:pt x="534" y="14044"/>
                    </a:lnTo>
                    <a:cubicBezTo>
                      <a:pt x="1535" y="14711"/>
                      <a:pt x="2869" y="15044"/>
                      <a:pt x="4237" y="15178"/>
                    </a:cubicBezTo>
                    <a:lnTo>
                      <a:pt x="4237" y="17179"/>
                    </a:lnTo>
                    <a:lnTo>
                      <a:pt x="6072" y="17179"/>
                    </a:lnTo>
                    <a:lnTo>
                      <a:pt x="6072" y="15111"/>
                    </a:lnTo>
                    <a:cubicBezTo>
                      <a:pt x="8940" y="14777"/>
                      <a:pt x="10375" y="13110"/>
                      <a:pt x="10375" y="11208"/>
                    </a:cubicBezTo>
                    <a:cubicBezTo>
                      <a:pt x="10375" y="8573"/>
                      <a:pt x="8106" y="7906"/>
                      <a:pt x="6072" y="7406"/>
                    </a:cubicBezTo>
                    <a:lnTo>
                      <a:pt x="6072" y="4370"/>
                    </a:lnTo>
                    <a:cubicBezTo>
                      <a:pt x="7406" y="4503"/>
                      <a:pt x="8707" y="5004"/>
                      <a:pt x="9607" y="5671"/>
                    </a:cubicBezTo>
                    <a:lnTo>
                      <a:pt x="10608" y="3436"/>
                    </a:lnTo>
                    <a:cubicBezTo>
                      <a:pt x="9607" y="2669"/>
                      <a:pt x="7873" y="2102"/>
                      <a:pt x="6072" y="2002"/>
                    </a:cubicBez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8"/>
              <p:cNvSpPr/>
              <p:nvPr/>
            </p:nvSpPr>
            <p:spPr>
              <a:xfrm>
                <a:off x="8476227" y="3995361"/>
                <a:ext cx="240986" cy="240347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21060" extrusionOk="0">
                    <a:moveTo>
                      <a:pt x="12342" y="1"/>
                    </a:moveTo>
                    <a:cubicBezTo>
                      <a:pt x="6047" y="1"/>
                      <a:pt x="741" y="4859"/>
                      <a:pt x="267" y="11219"/>
                    </a:cubicBezTo>
                    <a:cubicBezTo>
                      <a:pt x="0" y="15055"/>
                      <a:pt x="1468" y="18591"/>
                      <a:pt x="4070" y="21059"/>
                    </a:cubicBezTo>
                    <a:cubicBezTo>
                      <a:pt x="1701" y="18624"/>
                      <a:pt x="367" y="15255"/>
                      <a:pt x="667" y="11619"/>
                    </a:cubicBezTo>
                    <a:cubicBezTo>
                      <a:pt x="1175" y="5243"/>
                      <a:pt x="6509" y="405"/>
                      <a:pt x="12768" y="405"/>
                    </a:cubicBezTo>
                    <a:cubicBezTo>
                      <a:pt x="13091" y="405"/>
                      <a:pt x="13416" y="418"/>
                      <a:pt x="13743" y="444"/>
                    </a:cubicBezTo>
                    <a:cubicBezTo>
                      <a:pt x="16612" y="678"/>
                      <a:pt x="19180" y="1879"/>
                      <a:pt x="21115" y="3713"/>
                    </a:cubicBezTo>
                    <a:cubicBezTo>
                      <a:pt x="19114" y="1679"/>
                      <a:pt x="16412" y="278"/>
                      <a:pt x="13376" y="44"/>
                    </a:cubicBezTo>
                    <a:cubicBezTo>
                      <a:pt x="13029" y="15"/>
                      <a:pt x="12684" y="1"/>
                      <a:pt x="1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1" name="Google Shape;1391;p48"/>
          <p:cNvGrpSpPr/>
          <p:nvPr/>
        </p:nvGrpSpPr>
        <p:grpSpPr>
          <a:xfrm>
            <a:off x="7642949" y="1707278"/>
            <a:ext cx="1659550" cy="2985750"/>
            <a:chOff x="8019425" y="1821750"/>
            <a:chExt cx="1659550" cy="2985750"/>
          </a:xfrm>
        </p:grpSpPr>
        <p:sp>
          <p:nvSpPr>
            <p:cNvPr id="1392" name="Google Shape;1392;p48"/>
            <p:cNvSpPr/>
            <p:nvPr/>
          </p:nvSpPr>
          <p:spPr>
            <a:xfrm>
              <a:off x="8019425" y="1861400"/>
              <a:ext cx="207675" cy="215550"/>
            </a:xfrm>
            <a:custGeom>
              <a:avLst/>
              <a:gdLst/>
              <a:ahLst/>
              <a:cxnLst/>
              <a:rect l="l" t="t" r="r" b="b"/>
              <a:pathLst>
                <a:path w="8307" h="8622" extrusionOk="0">
                  <a:moveTo>
                    <a:pt x="309" y="1"/>
                  </a:moveTo>
                  <a:cubicBezTo>
                    <a:pt x="204" y="1"/>
                    <a:pt x="142" y="36"/>
                    <a:pt x="134" y="116"/>
                  </a:cubicBezTo>
                  <a:cubicBezTo>
                    <a:pt x="1" y="783"/>
                    <a:pt x="1969" y="1617"/>
                    <a:pt x="2269" y="1984"/>
                  </a:cubicBezTo>
                  <a:cubicBezTo>
                    <a:pt x="2469" y="2284"/>
                    <a:pt x="67" y="4452"/>
                    <a:pt x="2269" y="5620"/>
                  </a:cubicBezTo>
                  <a:cubicBezTo>
                    <a:pt x="4971" y="7087"/>
                    <a:pt x="6005" y="8622"/>
                    <a:pt x="6005" y="8622"/>
                  </a:cubicBezTo>
                  <a:lnTo>
                    <a:pt x="8307" y="5286"/>
                  </a:lnTo>
                  <a:cubicBezTo>
                    <a:pt x="8307" y="5286"/>
                    <a:pt x="5771" y="3218"/>
                    <a:pt x="4937" y="2551"/>
                  </a:cubicBezTo>
                  <a:cubicBezTo>
                    <a:pt x="4232" y="1963"/>
                    <a:pt x="1090" y="1"/>
                    <a:pt x="309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9388750" y="2942675"/>
              <a:ext cx="96750" cy="23250"/>
            </a:xfrm>
            <a:custGeom>
              <a:avLst/>
              <a:gdLst/>
              <a:ahLst/>
              <a:cxnLst/>
              <a:rect l="l" t="t" r="r" b="b"/>
              <a:pathLst>
                <a:path w="3870" h="930" extrusionOk="0">
                  <a:moveTo>
                    <a:pt x="165" y="0"/>
                  </a:moveTo>
                  <a:cubicBezTo>
                    <a:pt x="111" y="0"/>
                    <a:pt x="56" y="39"/>
                    <a:pt x="33" y="62"/>
                  </a:cubicBezTo>
                  <a:cubicBezTo>
                    <a:pt x="0" y="129"/>
                    <a:pt x="33" y="229"/>
                    <a:pt x="67" y="262"/>
                  </a:cubicBezTo>
                  <a:cubicBezTo>
                    <a:pt x="834" y="796"/>
                    <a:pt x="1668" y="929"/>
                    <a:pt x="2335" y="929"/>
                  </a:cubicBezTo>
                  <a:cubicBezTo>
                    <a:pt x="3069" y="929"/>
                    <a:pt x="3669" y="763"/>
                    <a:pt x="3736" y="696"/>
                  </a:cubicBezTo>
                  <a:cubicBezTo>
                    <a:pt x="3836" y="696"/>
                    <a:pt x="3870" y="596"/>
                    <a:pt x="3836" y="529"/>
                  </a:cubicBezTo>
                  <a:cubicBezTo>
                    <a:pt x="3836" y="454"/>
                    <a:pt x="3780" y="417"/>
                    <a:pt x="3724" y="417"/>
                  </a:cubicBezTo>
                  <a:cubicBezTo>
                    <a:pt x="3705" y="417"/>
                    <a:pt x="3686" y="421"/>
                    <a:pt x="3669" y="429"/>
                  </a:cubicBezTo>
                  <a:cubicBezTo>
                    <a:pt x="3633" y="429"/>
                    <a:pt x="3039" y="621"/>
                    <a:pt x="2269" y="621"/>
                  </a:cubicBezTo>
                  <a:cubicBezTo>
                    <a:pt x="1640" y="621"/>
                    <a:pt x="893" y="493"/>
                    <a:pt x="234" y="29"/>
                  </a:cubicBezTo>
                  <a:cubicBezTo>
                    <a:pt x="213" y="8"/>
                    <a:pt x="189" y="0"/>
                    <a:pt x="165" y="0"/>
                  </a:cubicBezTo>
                  <a:close/>
                </a:path>
              </a:pathLst>
            </a:custGeom>
            <a:solidFill>
              <a:srgbClr val="464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8734100" y="4624575"/>
              <a:ext cx="305250" cy="162650"/>
            </a:xfrm>
            <a:custGeom>
              <a:avLst/>
              <a:gdLst/>
              <a:ahLst/>
              <a:cxnLst/>
              <a:rect l="l" t="t" r="r" b="b"/>
              <a:pathLst>
                <a:path w="12210" h="6506" extrusionOk="0">
                  <a:moveTo>
                    <a:pt x="7606" y="1"/>
                  </a:moveTo>
                  <a:cubicBezTo>
                    <a:pt x="7606" y="1"/>
                    <a:pt x="4904" y="3137"/>
                    <a:pt x="2536" y="3770"/>
                  </a:cubicBezTo>
                  <a:cubicBezTo>
                    <a:pt x="1" y="4437"/>
                    <a:pt x="268" y="6372"/>
                    <a:pt x="2069" y="6439"/>
                  </a:cubicBezTo>
                  <a:cubicBezTo>
                    <a:pt x="2850" y="6453"/>
                    <a:pt x="3418" y="6505"/>
                    <a:pt x="3984" y="6505"/>
                  </a:cubicBezTo>
                  <a:cubicBezTo>
                    <a:pt x="4724" y="6505"/>
                    <a:pt x="5463" y="6417"/>
                    <a:pt x="6672" y="6039"/>
                  </a:cubicBezTo>
                  <a:cubicBezTo>
                    <a:pt x="8573" y="5472"/>
                    <a:pt x="9007" y="4437"/>
                    <a:pt x="9908" y="4271"/>
                  </a:cubicBezTo>
                  <a:cubicBezTo>
                    <a:pt x="10842" y="4104"/>
                    <a:pt x="11876" y="4037"/>
                    <a:pt x="12043" y="3270"/>
                  </a:cubicBezTo>
                  <a:cubicBezTo>
                    <a:pt x="12209" y="2469"/>
                    <a:pt x="12009" y="168"/>
                    <a:pt x="12009" y="168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9172100" y="4621250"/>
              <a:ext cx="174975" cy="186250"/>
            </a:xfrm>
            <a:custGeom>
              <a:avLst/>
              <a:gdLst/>
              <a:ahLst/>
              <a:cxnLst/>
              <a:rect l="l" t="t" r="r" b="b"/>
              <a:pathLst>
                <a:path w="6999" h="7450" extrusionOk="0">
                  <a:moveTo>
                    <a:pt x="5564" y="1"/>
                  </a:moveTo>
                  <a:lnTo>
                    <a:pt x="1828" y="468"/>
                  </a:lnTo>
                  <a:cubicBezTo>
                    <a:pt x="1828" y="634"/>
                    <a:pt x="1828" y="1802"/>
                    <a:pt x="1561" y="3737"/>
                  </a:cubicBezTo>
                  <a:cubicBezTo>
                    <a:pt x="1273" y="5562"/>
                    <a:pt x="1" y="7449"/>
                    <a:pt x="1759" y="7449"/>
                  </a:cubicBezTo>
                  <a:cubicBezTo>
                    <a:pt x="1833" y="7449"/>
                    <a:pt x="1911" y="7446"/>
                    <a:pt x="1995" y="7439"/>
                  </a:cubicBezTo>
                  <a:cubicBezTo>
                    <a:pt x="4063" y="7272"/>
                    <a:pt x="6998" y="7072"/>
                    <a:pt x="6198" y="4604"/>
                  </a:cubicBezTo>
                  <a:cubicBezTo>
                    <a:pt x="5397" y="2135"/>
                    <a:pt x="5564" y="1"/>
                    <a:pt x="5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8842525" y="3086500"/>
              <a:ext cx="497875" cy="1572125"/>
            </a:xfrm>
            <a:custGeom>
              <a:avLst/>
              <a:gdLst/>
              <a:ahLst/>
              <a:cxnLst/>
              <a:rect l="l" t="t" r="r" b="b"/>
              <a:pathLst>
                <a:path w="19915" h="62885" extrusionOk="0">
                  <a:moveTo>
                    <a:pt x="9928" y="0"/>
                  </a:moveTo>
                  <a:cubicBezTo>
                    <a:pt x="5524" y="0"/>
                    <a:pt x="1095" y="374"/>
                    <a:pt x="0" y="1781"/>
                  </a:cubicBezTo>
                  <a:lnTo>
                    <a:pt x="2268" y="62058"/>
                  </a:lnTo>
                  <a:cubicBezTo>
                    <a:pt x="2268" y="62058"/>
                    <a:pt x="3870" y="62577"/>
                    <a:pt x="5668" y="62577"/>
                  </a:cubicBezTo>
                  <a:cubicBezTo>
                    <a:pt x="6568" y="62577"/>
                    <a:pt x="7517" y="62447"/>
                    <a:pt x="8339" y="62058"/>
                  </a:cubicBezTo>
                  <a:lnTo>
                    <a:pt x="10041" y="14924"/>
                  </a:lnTo>
                  <a:lnTo>
                    <a:pt x="13543" y="62158"/>
                  </a:lnTo>
                  <a:cubicBezTo>
                    <a:pt x="13543" y="62158"/>
                    <a:pt x="14863" y="62884"/>
                    <a:pt x="16711" y="62884"/>
                  </a:cubicBezTo>
                  <a:cubicBezTo>
                    <a:pt x="17635" y="62884"/>
                    <a:pt x="18691" y="62703"/>
                    <a:pt x="19781" y="62158"/>
                  </a:cubicBezTo>
                  <a:lnTo>
                    <a:pt x="19914" y="480"/>
                  </a:lnTo>
                  <a:cubicBezTo>
                    <a:pt x="19879" y="480"/>
                    <a:pt x="14920" y="0"/>
                    <a:pt x="99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9030150" y="3255425"/>
              <a:ext cx="75900" cy="213350"/>
            </a:xfrm>
            <a:custGeom>
              <a:avLst/>
              <a:gdLst/>
              <a:ahLst/>
              <a:cxnLst/>
              <a:rect l="l" t="t" r="r" b="b"/>
              <a:pathLst>
                <a:path w="3036" h="8534" extrusionOk="0">
                  <a:moveTo>
                    <a:pt x="176" y="0"/>
                  </a:moveTo>
                  <a:cubicBezTo>
                    <a:pt x="131" y="0"/>
                    <a:pt x="91" y="47"/>
                    <a:pt x="67" y="94"/>
                  </a:cubicBezTo>
                  <a:cubicBezTo>
                    <a:pt x="0" y="261"/>
                    <a:pt x="1201" y="7500"/>
                    <a:pt x="1435" y="8267"/>
                  </a:cubicBezTo>
                  <a:cubicBezTo>
                    <a:pt x="1502" y="8300"/>
                    <a:pt x="1535" y="8367"/>
                    <a:pt x="1568" y="8367"/>
                  </a:cubicBezTo>
                  <a:lnTo>
                    <a:pt x="2903" y="8534"/>
                  </a:lnTo>
                  <a:cubicBezTo>
                    <a:pt x="2936" y="8534"/>
                    <a:pt x="3003" y="8534"/>
                    <a:pt x="3003" y="8500"/>
                  </a:cubicBezTo>
                  <a:cubicBezTo>
                    <a:pt x="3036" y="8434"/>
                    <a:pt x="3036" y="8400"/>
                    <a:pt x="3036" y="8367"/>
                  </a:cubicBezTo>
                  <a:cubicBezTo>
                    <a:pt x="3036" y="8267"/>
                    <a:pt x="2169" y="1362"/>
                    <a:pt x="2202" y="228"/>
                  </a:cubicBezTo>
                  <a:cubicBezTo>
                    <a:pt x="2202" y="195"/>
                    <a:pt x="2169" y="94"/>
                    <a:pt x="2069" y="94"/>
                  </a:cubicBezTo>
                  <a:cubicBezTo>
                    <a:pt x="2064" y="90"/>
                    <a:pt x="2058" y="88"/>
                    <a:pt x="2052" y="88"/>
                  </a:cubicBezTo>
                  <a:cubicBezTo>
                    <a:pt x="2010" y="88"/>
                    <a:pt x="1935" y="170"/>
                    <a:pt x="1935" y="228"/>
                  </a:cubicBezTo>
                  <a:cubicBezTo>
                    <a:pt x="1902" y="1262"/>
                    <a:pt x="2602" y="7099"/>
                    <a:pt x="2736" y="8234"/>
                  </a:cubicBezTo>
                  <a:lnTo>
                    <a:pt x="1702" y="8100"/>
                  </a:lnTo>
                  <a:cubicBezTo>
                    <a:pt x="1368" y="6899"/>
                    <a:pt x="334" y="495"/>
                    <a:pt x="334" y="161"/>
                  </a:cubicBezTo>
                  <a:cubicBezTo>
                    <a:pt x="334" y="94"/>
                    <a:pt x="267" y="28"/>
                    <a:pt x="234" y="28"/>
                  </a:cubicBezTo>
                  <a:cubicBezTo>
                    <a:pt x="214" y="8"/>
                    <a:pt x="19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9027650" y="3451250"/>
              <a:ext cx="144300" cy="25875"/>
            </a:xfrm>
            <a:custGeom>
              <a:avLst/>
              <a:gdLst/>
              <a:ahLst/>
              <a:cxnLst/>
              <a:rect l="l" t="t" r="r" b="b"/>
              <a:pathLst>
                <a:path w="5772" h="1035" extrusionOk="0">
                  <a:moveTo>
                    <a:pt x="167" y="0"/>
                  </a:moveTo>
                  <a:cubicBezTo>
                    <a:pt x="100" y="0"/>
                    <a:pt x="0" y="34"/>
                    <a:pt x="0" y="100"/>
                  </a:cubicBezTo>
                  <a:cubicBezTo>
                    <a:pt x="0" y="200"/>
                    <a:pt x="34" y="267"/>
                    <a:pt x="134" y="267"/>
                  </a:cubicBezTo>
                  <a:cubicBezTo>
                    <a:pt x="167" y="267"/>
                    <a:pt x="2335" y="734"/>
                    <a:pt x="5638" y="1034"/>
                  </a:cubicBezTo>
                  <a:cubicBezTo>
                    <a:pt x="5671" y="1034"/>
                    <a:pt x="5771" y="1001"/>
                    <a:pt x="5771" y="901"/>
                  </a:cubicBezTo>
                  <a:cubicBezTo>
                    <a:pt x="5771" y="834"/>
                    <a:pt x="5704" y="734"/>
                    <a:pt x="5638" y="734"/>
                  </a:cubicBezTo>
                  <a:cubicBezTo>
                    <a:pt x="2335" y="434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9236975" y="3413725"/>
              <a:ext cx="442000" cy="497875"/>
            </a:xfrm>
            <a:custGeom>
              <a:avLst/>
              <a:gdLst/>
              <a:ahLst/>
              <a:cxnLst/>
              <a:rect l="l" t="t" r="r" b="b"/>
              <a:pathLst>
                <a:path w="17680" h="19915" extrusionOk="0">
                  <a:moveTo>
                    <a:pt x="133" y="0"/>
                  </a:moveTo>
                  <a:lnTo>
                    <a:pt x="0" y="19915"/>
                  </a:lnTo>
                  <a:lnTo>
                    <a:pt x="17613" y="17746"/>
                  </a:lnTo>
                  <a:lnTo>
                    <a:pt x="17679" y="2269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9267825" y="3447900"/>
              <a:ext cx="381125" cy="429500"/>
            </a:xfrm>
            <a:custGeom>
              <a:avLst/>
              <a:gdLst/>
              <a:ahLst/>
              <a:cxnLst/>
              <a:rect l="l" t="t" r="r" b="b"/>
              <a:pathLst>
                <a:path w="15245" h="17180" extrusionOk="0">
                  <a:moveTo>
                    <a:pt x="100" y="1"/>
                  </a:moveTo>
                  <a:lnTo>
                    <a:pt x="0" y="17180"/>
                  </a:lnTo>
                  <a:lnTo>
                    <a:pt x="15178" y="15312"/>
                  </a:lnTo>
                  <a:lnTo>
                    <a:pt x="15245" y="19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9385400" y="3324200"/>
              <a:ext cx="128450" cy="175600"/>
            </a:xfrm>
            <a:custGeom>
              <a:avLst/>
              <a:gdLst/>
              <a:ahLst/>
              <a:cxnLst/>
              <a:rect l="l" t="t" r="r" b="b"/>
              <a:pathLst>
                <a:path w="5138" h="7024" extrusionOk="0">
                  <a:moveTo>
                    <a:pt x="2423" y="0"/>
                  </a:moveTo>
                  <a:cubicBezTo>
                    <a:pt x="2305" y="0"/>
                    <a:pt x="2187" y="4"/>
                    <a:pt x="2069" y="12"/>
                  </a:cubicBezTo>
                  <a:cubicBezTo>
                    <a:pt x="1902" y="12"/>
                    <a:pt x="1702" y="45"/>
                    <a:pt x="1535" y="179"/>
                  </a:cubicBezTo>
                  <a:cubicBezTo>
                    <a:pt x="1335" y="312"/>
                    <a:pt x="1235" y="546"/>
                    <a:pt x="1202" y="779"/>
                  </a:cubicBezTo>
                  <a:cubicBezTo>
                    <a:pt x="968" y="1513"/>
                    <a:pt x="868" y="2180"/>
                    <a:pt x="501" y="2814"/>
                  </a:cubicBezTo>
                  <a:cubicBezTo>
                    <a:pt x="334" y="3081"/>
                    <a:pt x="167" y="3314"/>
                    <a:pt x="134" y="3581"/>
                  </a:cubicBezTo>
                  <a:cubicBezTo>
                    <a:pt x="1" y="4015"/>
                    <a:pt x="167" y="4515"/>
                    <a:pt x="401" y="4982"/>
                  </a:cubicBezTo>
                  <a:cubicBezTo>
                    <a:pt x="501" y="5149"/>
                    <a:pt x="668" y="5349"/>
                    <a:pt x="868" y="5349"/>
                  </a:cubicBezTo>
                  <a:cubicBezTo>
                    <a:pt x="1135" y="5349"/>
                    <a:pt x="1235" y="5082"/>
                    <a:pt x="1302" y="4815"/>
                  </a:cubicBezTo>
                  <a:cubicBezTo>
                    <a:pt x="1302" y="4549"/>
                    <a:pt x="1202" y="4315"/>
                    <a:pt x="1302" y="4048"/>
                  </a:cubicBezTo>
                  <a:cubicBezTo>
                    <a:pt x="1349" y="3881"/>
                    <a:pt x="1518" y="3747"/>
                    <a:pt x="1683" y="3747"/>
                  </a:cubicBezTo>
                  <a:cubicBezTo>
                    <a:pt x="1748" y="3747"/>
                    <a:pt x="1812" y="3768"/>
                    <a:pt x="1869" y="3815"/>
                  </a:cubicBezTo>
                  <a:cubicBezTo>
                    <a:pt x="1969" y="4382"/>
                    <a:pt x="1835" y="5016"/>
                    <a:pt x="1502" y="5483"/>
                  </a:cubicBezTo>
                  <a:cubicBezTo>
                    <a:pt x="1368" y="5683"/>
                    <a:pt x="1202" y="5850"/>
                    <a:pt x="1168" y="6050"/>
                  </a:cubicBezTo>
                  <a:cubicBezTo>
                    <a:pt x="1135" y="6383"/>
                    <a:pt x="1335" y="6717"/>
                    <a:pt x="1635" y="6850"/>
                  </a:cubicBezTo>
                  <a:cubicBezTo>
                    <a:pt x="1831" y="6971"/>
                    <a:pt x="2067" y="7023"/>
                    <a:pt x="2310" y="7023"/>
                  </a:cubicBezTo>
                  <a:cubicBezTo>
                    <a:pt x="2606" y="7023"/>
                    <a:pt x="2913" y="6945"/>
                    <a:pt x="3170" y="6817"/>
                  </a:cubicBezTo>
                  <a:cubicBezTo>
                    <a:pt x="3670" y="6550"/>
                    <a:pt x="4037" y="6150"/>
                    <a:pt x="4370" y="5716"/>
                  </a:cubicBezTo>
                  <a:cubicBezTo>
                    <a:pt x="4737" y="5216"/>
                    <a:pt x="5138" y="4682"/>
                    <a:pt x="5138" y="4048"/>
                  </a:cubicBezTo>
                  <a:cubicBezTo>
                    <a:pt x="5138" y="3481"/>
                    <a:pt x="4837" y="2947"/>
                    <a:pt x="4571" y="2447"/>
                  </a:cubicBezTo>
                  <a:cubicBezTo>
                    <a:pt x="4170" y="1680"/>
                    <a:pt x="3837" y="979"/>
                    <a:pt x="3537" y="145"/>
                  </a:cubicBezTo>
                  <a:cubicBezTo>
                    <a:pt x="3180" y="44"/>
                    <a:pt x="2804" y="0"/>
                    <a:pt x="2423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9226125" y="3590500"/>
              <a:ext cx="63400" cy="150975"/>
            </a:xfrm>
            <a:custGeom>
              <a:avLst/>
              <a:gdLst/>
              <a:ahLst/>
              <a:cxnLst/>
              <a:rect l="l" t="t" r="r" b="b"/>
              <a:pathLst>
                <a:path w="2536" h="6039" extrusionOk="0">
                  <a:moveTo>
                    <a:pt x="0" y="1"/>
                  </a:moveTo>
                  <a:lnTo>
                    <a:pt x="0" y="6039"/>
                  </a:lnTo>
                  <a:lnTo>
                    <a:pt x="2536" y="603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9324525" y="3507950"/>
              <a:ext cx="25" cy="298575"/>
            </a:xfrm>
            <a:custGeom>
              <a:avLst/>
              <a:gdLst/>
              <a:ahLst/>
              <a:cxnLst/>
              <a:rect l="l" t="t" r="r" b="b"/>
              <a:pathLst>
                <a:path w="1" h="11943" fill="none" extrusionOk="0">
                  <a:moveTo>
                    <a:pt x="1" y="1"/>
                  </a:moveTo>
                  <a:lnTo>
                    <a:pt x="1" y="11943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9369550" y="3513800"/>
              <a:ext cx="25" cy="297725"/>
            </a:xfrm>
            <a:custGeom>
              <a:avLst/>
              <a:gdLst/>
              <a:ahLst/>
              <a:cxnLst/>
              <a:rect l="l" t="t" r="r" b="b"/>
              <a:pathLst>
                <a:path w="1" h="11909" fill="none" extrusionOk="0">
                  <a:moveTo>
                    <a:pt x="1" y="0"/>
                  </a:moveTo>
                  <a:lnTo>
                    <a:pt x="1" y="1190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9427100" y="3517950"/>
              <a:ext cx="25" cy="297750"/>
            </a:xfrm>
            <a:custGeom>
              <a:avLst/>
              <a:gdLst/>
              <a:ahLst/>
              <a:cxnLst/>
              <a:rect l="l" t="t" r="r" b="b"/>
              <a:pathLst>
                <a:path w="1" h="11910" fill="none" extrusionOk="0">
                  <a:moveTo>
                    <a:pt x="1" y="1"/>
                  </a:moveTo>
                  <a:lnTo>
                    <a:pt x="1" y="11909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9487150" y="3525475"/>
              <a:ext cx="25" cy="298550"/>
            </a:xfrm>
            <a:custGeom>
              <a:avLst/>
              <a:gdLst/>
              <a:ahLst/>
              <a:cxnLst/>
              <a:rect l="l" t="t" r="r" b="b"/>
              <a:pathLst>
                <a:path w="1" h="11942" fill="none" extrusionOk="0">
                  <a:moveTo>
                    <a:pt x="0" y="0"/>
                  </a:moveTo>
                  <a:lnTo>
                    <a:pt x="0" y="1194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9549700" y="3525475"/>
              <a:ext cx="0" cy="298550"/>
            </a:xfrm>
            <a:custGeom>
              <a:avLst/>
              <a:gdLst/>
              <a:ahLst/>
              <a:cxnLst/>
              <a:rect l="l" t="t" r="r" b="b"/>
              <a:pathLst>
                <a:path h="11942" fill="none" extrusionOk="0">
                  <a:moveTo>
                    <a:pt x="0" y="0"/>
                  </a:moveTo>
                  <a:lnTo>
                    <a:pt x="0" y="11942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9345375" y="2407175"/>
              <a:ext cx="185150" cy="954050"/>
            </a:xfrm>
            <a:custGeom>
              <a:avLst/>
              <a:gdLst/>
              <a:ahLst/>
              <a:cxnLst/>
              <a:rect l="l" t="t" r="r" b="b"/>
              <a:pathLst>
                <a:path w="7406" h="38162" extrusionOk="0">
                  <a:moveTo>
                    <a:pt x="3403" y="0"/>
                  </a:moveTo>
                  <a:cubicBezTo>
                    <a:pt x="734" y="4103"/>
                    <a:pt x="0" y="10841"/>
                    <a:pt x="0" y="10841"/>
                  </a:cubicBezTo>
                  <a:cubicBezTo>
                    <a:pt x="1402" y="15111"/>
                    <a:pt x="1402" y="24718"/>
                    <a:pt x="1635" y="27486"/>
                  </a:cubicBezTo>
                  <a:cubicBezTo>
                    <a:pt x="1935" y="30255"/>
                    <a:pt x="2302" y="37760"/>
                    <a:pt x="2302" y="37760"/>
                  </a:cubicBezTo>
                  <a:cubicBezTo>
                    <a:pt x="3084" y="38093"/>
                    <a:pt x="4222" y="38162"/>
                    <a:pt x="5029" y="38162"/>
                  </a:cubicBezTo>
                  <a:cubicBezTo>
                    <a:pt x="5599" y="38162"/>
                    <a:pt x="6005" y="38127"/>
                    <a:pt x="6005" y="38127"/>
                  </a:cubicBezTo>
                  <a:cubicBezTo>
                    <a:pt x="6005" y="38127"/>
                    <a:pt x="6805" y="35626"/>
                    <a:pt x="7106" y="31990"/>
                  </a:cubicBezTo>
                  <a:cubicBezTo>
                    <a:pt x="7406" y="28420"/>
                    <a:pt x="7106" y="16645"/>
                    <a:pt x="6338" y="9740"/>
                  </a:cubicBezTo>
                  <a:cubicBezTo>
                    <a:pt x="5571" y="2802"/>
                    <a:pt x="3403" y="0"/>
                    <a:pt x="3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8714925" y="2280500"/>
              <a:ext cx="715525" cy="1002325"/>
            </a:xfrm>
            <a:custGeom>
              <a:avLst/>
              <a:gdLst/>
              <a:ahLst/>
              <a:cxnLst/>
              <a:rect l="l" t="t" r="r" b="b"/>
              <a:pathLst>
                <a:path w="28621" h="40093" extrusionOk="0">
                  <a:moveTo>
                    <a:pt x="7433" y="1"/>
                  </a:moveTo>
                  <a:cubicBezTo>
                    <a:pt x="3203" y="1"/>
                    <a:pt x="0" y="30"/>
                    <a:pt x="0" y="30"/>
                  </a:cubicBezTo>
                  <a:cubicBezTo>
                    <a:pt x="1702" y="3833"/>
                    <a:pt x="4037" y="17409"/>
                    <a:pt x="4337" y="19844"/>
                  </a:cubicBezTo>
                  <a:cubicBezTo>
                    <a:pt x="4670" y="22813"/>
                    <a:pt x="4504" y="25915"/>
                    <a:pt x="4537" y="28918"/>
                  </a:cubicBezTo>
                  <a:cubicBezTo>
                    <a:pt x="4604" y="31152"/>
                    <a:pt x="4604" y="33354"/>
                    <a:pt x="4604" y="35556"/>
                  </a:cubicBezTo>
                  <a:lnTo>
                    <a:pt x="4604" y="37924"/>
                  </a:lnTo>
                  <a:cubicBezTo>
                    <a:pt x="4604" y="39158"/>
                    <a:pt x="5137" y="39358"/>
                    <a:pt x="6305" y="39558"/>
                  </a:cubicBezTo>
                  <a:cubicBezTo>
                    <a:pt x="7106" y="39692"/>
                    <a:pt x="7873" y="39759"/>
                    <a:pt x="8673" y="39859"/>
                  </a:cubicBezTo>
                  <a:cubicBezTo>
                    <a:pt x="10308" y="40025"/>
                    <a:pt x="11942" y="40059"/>
                    <a:pt x="13543" y="40092"/>
                  </a:cubicBezTo>
                  <a:cubicBezTo>
                    <a:pt x="16179" y="40092"/>
                    <a:pt x="18814" y="40025"/>
                    <a:pt x="21449" y="39859"/>
                  </a:cubicBezTo>
                  <a:cubicBezTo>
                    <a:pt x="22350" y="39792"/>
                    <a:pt x="23284" y="39725"/>
                    <a:pt x="24184" y="39659"/>
                  </a:cubicBezTo>
                  <a:cubicBezTo>
                    <a:pt x="24485" y="39592"/>
                    <a:pt x="24818" y="39659"/>
                    <a:pt x="25118" y="39558"/>
                  </a:cubicBezTo>
                  <a:cubicBezTo>
                    <a:pt x="25819" y="39358"/>
                    <a:pt x="25719" y="38591"/>
                    <a:pt x="25652" y="37924"/>
                  </a:cubicBezTo>
                  <a:cubicBezTo>
                    <a:pt x="25218" y="34722"/>
                    <a:pt x="25285" y="31486"/>
                    <a:pt x="25319" y="28217"/>
                  </a:cubicBezTo>
                  <a:cubicBezTo>
                    <a:pt x="25352" y="25415"/>
                    <a:pt x="25385" y="22680"/>
                    <a:pt x="25485" y="19878"/>
                  </a:cubicBezTo>
                  <a:cubicBezTo>
                    <a:pt x="25652" y="14907"/>
                    <a:pt x="28621" y="5067"/>
                    <a:pt x="28621" y="5067"/>
                  </a:cubicBezTo>
                  <a:cubicBezTo>
                    <a:pt x="28621" y="5067"/>
                    <a:pt x="21349" y="164"/>
                    <a:pt x="14277" y="30"/>
                  </a:cubicBezTo>
                  <a:cubicBezTo>
                    <a:pt x="11920" y="8"/>
                    <a:pt x="9548" y="1"/>
                    <a:pt x="74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9352875" y="2412300"/>
              <a:ext cx="75925" cy="315125"/>
            </a:xfrm>
            <a:custGeom>
              <a:avLst/>
              <a:gdLst/>
              <a:ahLst/>
              <a:cxnLst/>
              <a:rect l="l" t="t" r="r" b="b"/>
              <a:pathLst>
                <a:path w="3037" h="12605" extrusionOk="0">
                  <a:moveTo>
                    <a:pt x="2864" y="1"/>
                  </a:moveTo>
                  <a:cubicBezTo>
                    <a:pt x="2817" y="1"/>
                    <a:pt x="2793" y="48"/>
                    <a:pt x="2769" y="95"/>
                  </a:cubicBezTo>
                  <a:cubicBezTo>
                    <a:pt x="2769" y="195"/>
                    <a:pt x="301" y="8368"/>
                    <a:pt x="1" y="12437"/>
                  </a:cubicBezTo>
                  <a:cubicBezTo>
                    <a:pt x="1" y="12538"/>
                    <a:pt x="34" y="12604"/>
                    <a:pt x="134" y="12604"/>
                  </a:cubicBezTo>
                  <a:cubicBezTo>
                    <a:pt x="201" y="12604"/>
                    <a:pt x="268" y="12538"/>
                    <a:pt x="268" y="12471"/>
                  </a:cubicBezTo>
                  <a:cubicBezTo>
                    <a:pt x="501" y="8401"/>
                    <a:pt x="2970" y="262"/>
                    <a:pt x="3003" y="195"/>
                  </a:cubicBezTo>
                  <a:cubicBezTo>
                    <a:pt x="3036" y="95"/>
                    <a:pt x="3003" y="62"/>
                    <a:pt x="2936" y="29"/>
                  </a:cubicBezTo>
                  <a:cubicBezTo>
                    <a:pt x="2907" y="9"/>
                    <a:pt x="2883" y="1"/>
                    <a:pt x="2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8800825" y="2408150"/>
              <a:ext cx="29200" cy="201675"/>
            </a:xfrm>
            <a:custGeom>
              <a:avLst/>
              <a:gdLst/>
              <a:ahLst/>
              <a:cxnLst/>
              <a:rect l="l" t="t" r="r" b="b"/>
              <a:pathLst>
                <a:path w="1168" h="8067" extrusionOk="0">
                  <a:moveTo>
                    <a:pt x="962" y="0"/>
                  </a:moveTo>
                  <a:cubicBezTo>
                    <a:pt x="915" y="0"/>
                    <a:pt x="891" y="47"/>
                    <a:pt x="868" y="95"/>
                  </a:cubicBezTo>
                  <a:cubicBezTo>
                    <a:pt x="0" y="2630"/>
                    <a:pt x="200" y="7733"/>
                    <a:pt x="200" y="7933"/>
                  </a:cubicBezTo>
                  <a:cubicBezTo>
                    <a:pt x="200" y="8034"/>
                    <a:pt x="234" y="8067"/>
                    <a:pt x="334" y="8067"/>
                  </a:cubicBezTo>
                  <a:cubicBezTo>
                    <a:pt x="401" y="8067"/>
                    <a:pt x="434" y="8034"/>
                    <a:pt x="434" y="7900"/>
                  </a:cubicBezTo>
                  <a:cubicBezTo>
                    <a:pt x="434" y="7867"/>
                    <a:pt x="234" y="2630"/>
                    <a:pt x="1101" y="195"/>
                  </a:cubicBezTo>
                  <a:cubicBezTo>
                    <a:pt x="1168" y="95"/>
                    <a:pt x="1101" y="61"/>
                    <a:pt x="1034" y="28"/>
                  </a:cubicBezTo>
                  <a:cubicBezTo>
                    <a:pt x="1005" y="8"/>
                    <a:pt x="981" y="0"/>
                    <a:pt x="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9388750" y="2909600"/>
              <a:ext cx="63400" cy="37150"/>
            </a:xfrm>
            <a:custGeom>
              <a:avLst/>
              <a:gdLst/>
              <a:ahLst/>
              <a:cxnLst/>
              <a:rect l="l" t="t" r="r" b="b"/>
              <a:pathLst>
                <a:path w="2536" h="1486" extrusionOk="0">
                  <a:moveTo>
                    <a:pt x="777" y="1"/>
                  </a:moveTo>
                  <a:cubicBezTo>
                    <a:pt x="663" y="1"/>
                    <a:pt x="548" y="6"/>
                    <a:pt x="434" y="18"/>
                  </a:cubicBezTo>
                  <a:cubicBezTo>
                    <a:pt x="200" y="51"/>
                    <a:pt x="0" y="118"/>
                    <a:pt x="0" y="351"/>
                  </a:cubicBezTo>
                  <a:cubicBezTo>
                    <a:pt x="0" y="351"/>
                    <a:pt x="0" y="384"/>
                    <a:pt x="33" y="418"/>
                  </a:cubicBezTo>
                  <a:cubicBezTo>
                    <a:pt x="33" y="418"/>
                    <a:pt x="67" y="451"/>
                    <a:pt x="100" y="451"/>
                  </a:cubicBezTo>
                  <a:cubicBezTo>
                    <a:pt x="667" y="551"/>
                    <a:pt x="1368" y="851"/>
                    <a:pt x="2202" y="1419"/>
                  </a:cubicBezTo>
                  <a:cubicBezTo>
                    <a:pt x="2235" y="1485"/>
                    <a:pt x="2235" y="1485"/>
                    <a:pt x="2268" y="1485"/>
                  </a:cubicBezTo>
                  <a:cubicBezTo>
                    <a:pt x="2335" y="1485"/>
                    <a:pt x="2368" y="1485"/>
                    <a:pt x="2335" y="1385"/>
                  </a:cubicBezTo>
                  <a:cubicBezTo>
                    <a:pt x="2368" y="1285"/>
                    <a:pt x="2368" y="1218"/>
                    <a:pt x="2268" y="1185"/>
                  </a:cubicBezTo>
                  <a:cubicBezTo>
                    <a:pt x="1568" y="685"/>
                    <a:pt x="1001" y="384"/>
                    <a:pt x="500" y="251"/>
                  </a:cubicBezTo>
                  <a:cubicBezTo>
                    <a:pt x="1101" y="251"/>
                    <a:pt x="1735" y="351"/>
                    <a:pt x="2335" y="585"/>
                  </a:cubicBezTo>
                  <a:cubicBezTo>
                    <a:pt x="2368" y="585"/>
                    <a:pt x="2435" y="585"/>
                    <a:pt x="2502" y="518"/>
                  </a:cubicBezTo>
                  <a:cubicBezTo>
                    <a:pt x="2535" y="451"/>
                    <a:pt x="2502" y="384"/>
                    <a:pt x="2402" y="351"/>
                  </a:cubicBezTo>
                  <a:cubicBezTo>
                    <a:pt x="1877" y="130"/>
                    <a:pt x="1329" y="1"/>
                    <a:pt x="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9011800" y="2137800"/>
              <a:ext cx="181650" cy="250250"/>
            </a:xfrm>
            <a:custGeom>
              <a:avLst/>
              <a:gdLst/>
              <a:ahLst/>
              <a:cxnLst/>
              <a:rect l="l" t="t" r="r" b="b"/>
              <a:pathLst>
                <a:path w="7266" h="10010" extrusionOk="0">
                  <a:moveTo>
                    <a:pt x="7239" y="1"/>
                  </a:moveTo>
                  <a:lnTo>
                    <a:pt x="134" y="368"/>
                  </a:lnTo>
                  <a:lnTo>
                    <a:pt x="34" y="6839"/>
                  </a:lnTo>
                  <a:cubicBezTo>
                    <a:pt x="1" y="9608"/>
                    <a:pt x="2803" y="10008"/>
                    <a:pt x="2803" y="10008"/>
                  </a:cubicBezTo>
                  <a:cubicBezTo>
                    <a:pt x="2853" y="10009"/>
                    <a:pt x="2902" y="10009"/>
                    <a:pt x="2952" y="10009"/>
                  </a:cubicBezTo>
                  <a:cubicBezTo>
                    <a:pt x="7266" y="10009"/>
                    <a:pt x="6972" y="7139"/>
                    <a:pt x="6972" y="7139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9014300" y="2159500"/>
              <a:ext cx="178500" cy="114425"/>
            </a:xfrm>
            <a:custGeom>
              <a:avLst/>
              <a:gdLst/>
              <a:ahLst/>
              <a:cxnLst/>
              <a:rect l="l" t="t" r="r" b="b"/>
              <a:pathLst>
                <a:path w="7140" h="4577" extrusionOk="0">
                  <a:moveTo>
                    <a:pt x="7139" y="0"/>
                  </a:moveTo>
                  <a:lnTo>
                    <a:pt x="67" y="367"/>
                  </a:lnTo>
                  <a:lnTo>
                    <a:pt x="34" y="400"/>
                  </a:lnTo>
                  <a:lnTo>
                    <a:pt x="1" y="3970"/>
                  </a:lnTo>
                  <a:cubicBezTo>
                    <a:pt x="588" y="4263"/>
                    <a:pt x="1439" y="4576"/>
                    <a:pt x="2389" y="4576"/>
                  </a:cubicBezTo>
                  <a:cubicBezTo>
                    <a:pt x="3922" y="4576"/>
                    <a:pt x="5713" y="3761"/>
                    <a:pt x="7072" y="734"/>
                  </a:cubicBezTo>
                  <a:lnTo>
                    <a:pt x="7139" y="0"/>
                  </a:ln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8965925" y="1904075"/>
              <a:ext cx="274400" cy="356075"/>
            </a:xfrm>
            <a:custGeom>
              <a:avLst/>
              <a:gdLst/>
              <a:ahLst/>
              <a:cxnLst/>
              <a:rect l="l" t="t" r="r" b="b"/>
              <a:pathLst>
                <a:path w="10976" h="14243" extrusionOk="0">
                  <a:moveTo>
                    <a:pt x="5187" y="0"/>
                  </a:moveTo>
                  <a:cubicBezTo>
                    <a:pt x="4531" y="0"/>
                    <a:pt x="3880" y="84"/>
                    <a:pt x="3270" y="243"/>
                  </a:cubicBezTo>
                  <a:cubicBezTo>
                    <a:pt x="2269" y="443"/>
                    <a:pt x="1402" y="977"/>
                    <a:pt x="835" y="1878"/>
                  </a:cubicBezTo>
                  <a:cubicBezTo>
                    <a:pt x="301" y="2712"/>
                    <a:pt x="101" y="3712"/>
                    <a:pt x="68" y="4646"/>
                  </a:cubicBezTo>
                  <a:cubicBezTo>
                    <a:pt x="1" y="5280"/>
                    <a:pt x="1" y="5914"/>
                    <a:pt x="101" y="6548"/>
                  </a:cubicBezTo>
                  <a:cubicBezTo>
                    <a:pt x="134" y="7048"/>
                    <a:pt x="268" y="7515"/>
                    <a:pt x="335" y="7982"/>
                  </a:cubicBezTo>
                  <a:cubicBezTo>
                    <a:pt x="435" y="8616"/>
                    <a:pt x="435" y="9216"/>
                    <a:pt x="468" y="9817"/>
                  </a:cubicBezTo>
                  <a:cubicBezTo>
                    <a:pt x="601" y="11018"/>
                    <a:pt x="935" y="12218"/>
                    <a:pt x="1669" y="13086"/>
                  </a:cubicBezTo>
                  <a:cubicBezTo>
                    <a:pt x="2366" y="13887"/>
                    <a:pt x="3317" y="14243"/>
                    <a:pt x="4291" y="14243"/>
                  </a:cubicBezTo>
                  <a:cubicBezTo>
                    <a:pt x="5181" y="14243"/>
                    <a:pt x="6090" y="13945"/>
                    <a:pt x="6839" y="13419"/>
                  </a:cubicBezTo>
                  <a:cubicBezTo>
                    <a:pt x="8474" y="12352"/>
                    <a:pt x="9608" y="10451"/>
                    <a:pt x="10175" y="8683"/>
                  </a:cubicBezTo>
                  <a:cubicBezTo>
                    <a:pt x="10675" y="7115"/>
                    <a:pt x="10975" y="5247"/>
                    <a:pt x="10675" y="3746"/>
                  </a:cubicBezTo>
                  <a:cubicBezTo>
                    <a:pt x="10508" y="3145"/>
                    <a:pt x="10275" y="2612"/>
                    <a:pt x="9941" y="2145"/>
                  </a:cubicBezTo>
                  <a:cubicBezTo>
                    <a:pt x="8862" y="649"/>
                    <a:pt x="7008" y="0"/>
                    <a:pt x="5187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8830000" y="1821750"/>
              <a:ext cx="466475" cy="301175"/>
            </a:xfrm>
            <a:custGeom>
              <a:avLst/>
              <a:gdLst/>
              <a:ahLst/>
              <a:cxnLst/>
              <a:rect l="l" t="t" r="r" b="b"/>
              <a:pathLst>
                <a:path w="18659" h="12047" extrusionOk="0">
                  <a:moveTo>
                    <a:pt x="11379" y="683"/>
                  </a:moveTo>
                  <a:cubicBezTo>
                    <a:pt x="10897" y="683"/>
                    <a:pt x="10394" y="752"/>
                    <a:pt x="9874" y="901"/>
                  </a:cubicBezTo>
                  <a:cubicBezTo>
                    <a:pt x="2769" y="3002"/>
                    <a:pt x="1" y="0"/>
                    <a:pt x="2169" y="4504"/>
                  </a:cubicBezTo>
                  <a:cubicBezTo>
                    <a:pt x="3265" y="6780"/>
                    <a:pt x="4447" y="7343"/>
                    <a:pt x="5347" y="7343"/>
                  </a:cubicBezTo>
                  <a:cubicBezTo>
                    <a:pt x="6228" y="7343"/>
                    <a:pt x="6839" y="6805"/>
                    <a:pt x="6839" y="6805"/>
                  </a:cubicBezTo>
                  <a:cubicBezTo>
                    <a:pt x="6981" y="6866"/>
                    <a:pt x="7161" y="6893"/>
                    <a:pt x="7366" y="6893"/>
                  </a:cubicBezTo>
                  <a:cubicBezTo>
                    <a:pt x="8842" y="6893"/>
                    <a:pt x="11656" y="5506"/>
                    <a:pt x="11609" y="5471"/>
                  </a:cubicBezTo>
                  <a:lnTo>
                    <a:pt x="11609" y="5471"/>
                  </a:lnTo>
                  <a:cubicBezTo>
                    <a:pt x="15345" y="7739"/>
                    <a:pt x="14278" y="9674"/>
                    <a:pt x="14511" y="10741"/>
                  </a:cubicBezTo>
                  <a:cubicBezTo>
                    <a:pt x="14611" y="11293"/>
                    <a:pt x="15500" y="12046"/>
                    <a:pt x="16412" y="12046"/>
                  </a:cubicBezTo>
                  <a:cubicBezTo>
                    <a:pt x="17318" y="12046"/>
                    <a:pt x="18248" y="11302"/>
                    <a:pt x="18447" y="8873"/>
                  </a:cubicBezTo>
                  <a:cubicBezTo>
                    <a:pt x="18658" y="6585"/>
                    <a:pt x="15852" y="683"/>
                    <a:pt x="11379" y="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9191100" y="2047000"/>
              <a:ext cx="63025" cy="80625"/>
            </a:xfrm>
            <a:custGeom>
              <a:avLst/>
              <a:gdLst/>
              <a:ahLst/>
              <a:cxnLst/>
              <a:rect l="l" t="t" r="r" b="b"/>
              <a:pathLst>
                <a:path w="2521" h="3225" extrusionOk="0">
                  <a:moveTo>
                    <a:pt x="1564" y="1"/>
                  </a:moveTo>
                  <a:cubicBezTo>
                    <a:pt x="1434" y="1"/>
                    <a:pt x="1291" y="50"/>
                    <a:pt x="1135" y="164"/>
                  </a:cubicBezTo>
                  <a:cubicBezTo>
                    <a:pt x="467" y="664"/>
                    <a:pt x="0" y="2732"/>
                    <a:pt x="901" y="3199"/>
                  </a:cubicBezTo>
                  <a:cubicBezTo>
                    <a:pt x="934" y="3216"/>
                    <a:pt x="984" y="3224"/>
                    <a:pt x="1034" y="3224"/>
                  </a:cubicBezTo>
                  <a:cubicBezTo>
                    <a:pt x="1085" y="3224"/>
                    <a:pt x="1135" y="3216"/>
                    <a:pt x="1168" y="3199"/>
                  </a:cubicBezTo>
                  <a:cubicBezTo>
                    <a:pt x="1668" y="3032"/>
                    <a:pt x="2102" y="2565"/>
                    <a:pt x="2269" y="2032"/>
                  </a:cubicBezTo>
                  <a:cubicBezTo>
                    <a:pt x="2520" y="1333"/>
                    <a:pt x="2233" y="1"/>
                    <a:pt x="1564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8998450" y="2166050"/>
              <a:ext cx="78425" cy="50200"/>
            </a:xfrm>
            <a:custGeom>
              <a:avLst/>
              <a:gdLst/>
              <a:ahLst/>
              <a:cxnLst/>
              <a:rect l="l" t="t" r="r" b="b"/>
              <a:pathLst>
                <a:path w="3137" h="2008" extrusionOk="0">
                  <a:moveTo>
                    <a:pt x="1448" y="0"/>
                  </a:moveTo>
                  <a:cubicBezTo>
                    <a:pt x="996" y="0"/>
                    <a:pt x="495" y="204"/>
                    <a:pt x="1" y="805"/>
                  </a:cubicBezTo>
                  <a:cubicBezTo>
                    <a:pt x="1" y="805"/>
                    <a:pt x="435" y="1890"/>
                    <a:pt x="850" y="1890"/>
                  </a:cubicBezTo>
                  <a:cubicBezTo>
                    <a:pt x="999" y="1890"/>
                    <a:pt x="1145" y="1751"/>
                    <a:pt x="1268" y="1373"/>
                  </a:cubicBezTo>
                  <a:lnTo>
                    <a:pt x="1936" y="1373"/>
                  </a:lnTo>
                  <a:cubicBezTo>
                    <a:pt x="1895" y="1373"/>
                    <a:pt x="2215" y="2007"/>
                    <a:pt x="2554" y="2007"/>
                  </a:cubicBezTo>
                  <a:cubicBezTo>
                    <a:pt x="2770" y="2007"/>
                    <a:pt x="2994" y="1749"/>
                    <a:pt x="3136" y="906"/>
                  </a:cubicBezTo>
                  <a:cubicBezTo>
                    <a:pt x="3136" y="906"/>
                    <a:pt x="2400" y="0"/>
                    <a:pt x="1448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9207775" y="2056300"/>
              <a:ext cx="26700" cy="54850"/>
            </a:xfrm>
            <a:custGeom>
              <a:avLst/>
              <a:gdLst/>
              <a:ahLst/>
              <a:cxnLst/>
              <a:rect l="l" t="t" r="r" b="b"/>
              <a:pathLst>
                <a:path w="1068" h="2194" extrusionOk="0">
                  <a:moveTo>
                    <a:pt x="951" y="0"/>
                  </a:moveTo>
                  <a:cubicBezTo>
                    <a:pt x="935" y="0"/>
                    <a:pt x="918" y="8"/>
                    <a:pt x="901" y="25"/>
                  </a:cubicBezTo>
                  <a:cubicBezTo>
                    <a:pt x="901" y="25"/>
                    <a:pt x="1" y="859"/>
                    <a:pt x="401" y="2127"/>
                  </a:cubicBezTo>
                  <a:cubicBezTo>
                    <a:pt x="401" y="2160"/>
                    <a:pt x="434" y="2193"/>
                    <a:pt x="468" y="2193"/>
                  </a:cubicBezTo>
                  <a:cubicBezTo>
                    <a:pt x="568" y="2160"/>
                    <a:pt x="601" y="2127"/>
                    <a:pt x="568" y="2093"/>
                  </a:cubicBezTo>
                  <a:cubicBezTo>
                    <a:pt x="234" y="926"/>
                    <a:pt x="968" y="192"/>
                    <a:pt x="1001" y="159"/>
                  </a:cubicBezTo>
                  <a:cubicBezTo>
                    <a:pt x="1068" y="125"/>
                    <a:pt x="1068" y="92"/>
                    <a:pt x="1001" y="25"/>
                  </a:cubicBezTo>
                  <a:cubicBezTo>
                    <a:pt x="985" y="8"/>
                    <a:pt x="968" y="0"/>
                    <a:pt x="951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9218625" y="2072425"/>
              <a:ext cx="22525" cy="27875"/>
            </a:xfrm>
            <a:custGeom>
              <a:avLst/>
              <a:gdLst/>
              <a:ahLst/>
              <a:cxnLst/>
              <a:rect l="l" t="t" r="r" b="b"/>
              <a:pathLst>
                <a:path w="901" h="1115" extrusionOk="0">
                  <a:moveTo>
                    <a:pt x="131" y="0"/>
                  </a:moveTo>
                  <a:cubicBezTo>
                    <a:pt x="97" y="0"/>
                    <a:pt x="57" y="24"/>
                    <a:pt x="34" y="47"/>
                  </a:cubicBezTo>
                  <a:cubicBezTo>
                    <a:pt x="0" y="114"/>
                    <a:pt x="34" y="147"/>
                    <a:pt x="67" y="181"/>
                  </a:cubicBezTo>
                  <a:cubicBezTo>
                    <a:pt x="134" y="181"/>
                    <a:pt x="701" y="414"/>
                    <a:pt x="634" y="981"/>
                  </a:cubicBezTo>
                  <a:cubicBezTo>
                    <a:pt x="634" y="1048"/>
                    <a:pt x="634" y="1115"/>
                    <a:pt x="701" y="1115"/>
                  </a:cubicBezTo>
                  <a:cubicBezTo>
                    <a:pt x="734" y="1115"/>
                    <a:pt x="801" y="1115"/>
                    <a:pt x="834" y="1015"/>
                  </a:cubicBezTo>
                  <a:cubicBezTo>
                    <a:pt x="901" y="347"/>
                    <a:pt x="200" y="14"/>
                    <a:pt x="167" y="14"/>
                  </a:cubicBezTo>
                  <a:cubicBezTo>
                    <a:pt x="157" y="4"/>
                    <a:pt x="145" y="0"/>
                    <a:pt x="131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9081025" y="2051075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501" y="1"/>
                  </a:moveTo>
                  <a:cubicBezTo>
                    <a:pt x="200" y="1"/>
                    <a:pt x="0" y="234"/>
                    <a:pt x="0" y="501"/>
                  </a:cubicBezTo>
                  <a:cubicBezTo>
                    <a:pt x="0" y="801"/>
                    <a:pt x="234" y="1001"/>
                    <a:pt x="501" y="1001"/>
                  </a:cubicBezTo>
                  <a:cubicBezTo>
                    <a:pt x="801" y="1001"/>
                    <a:pt x="1001" y="734"/>
                    <a:pt x="1001" y="501"/>
                  </a:cubicBezTo>
                  <a:cubicBezTo>
                    <a:pt x="1001" y="234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8981775" y="2051075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01" y="1"/>
                    <a:pt x="1" y="234"/>
                    <a:pt x="1" y="501"/>
                  </a:cubicBezTo>
                  <a:cubicBezTo>
                    <a:pt x="1" y="801"/>
                    <a:pt x="268" y="1001"/>
                    <a:pt x="501" y="1001"/>
                  </a:cubicBezTo>
                  <a:cubicBezTo>
                    <a:pt x="801" y="1001"/>
                    <a:pt x="1001" y="734"/>
                    <a:pt x="1001" y="501"/>
                  </a:cubicBezTo>
                  <a:cubicBezTo>
                    <a:pt x="1001" y="234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9078525" y="2017000"/>
              <a:ext cx="53400" cy="23250"/>
            </a:xfrm>
            <a:custGeom>
              <a:avLst/>
              <a:gdLst/>
              <a:ahLst/>
              <a:cxnLst/>
              <a:rect l="l" t="t" r="r" b="b"/>
              <a:pathLst>
                <a:path w="2136" h="930" extrusionOk="0">
                  <a:moveTo>
                    <a:pt x="701" y="1"/>
                  </a:moveTo>
                  <a:cubicBezTo>
                    <a:pt x="476" y="1"/>
                    <a:pt x="264" y="51"/>
                    <a:pt x="134" y="196"/>
                  </a:cubicBezTo>
                  <a:cubicBezTo>
                    <a:pt x="67" y="263"/>
                    <a:pt x="0" y="430"/>
                    <a:pt x="100" y="563"/>
                  </a:cubicBezTo>
                  <a:cubicBezTo>
                    <a:pt x="167" y="696"/>
                    <a:pt x="300" y="730"/>
                    <a:pt x="467" y="763"/>
                  </a:cubicBezTo>
                  <a:cubicBezTo>
                    <a:pt x="934" y="897"/>
                    <a:pt x="1368" y="930"/>
                    <a:pt x="1868" y="930"/>
                  </a:cubicBezTo>
                  <a:cubicBezTo>
                    <a:pt x="1935" y="930"/>
                    <a:pt x="2002" y="930"/>
                    <a:pt x="2035" y="897"/>
                  </a:cubicBezTo>
                  <a:cubicBezTo>
                    <a:pt x="2102" y="863"/>
                    <a:pt x="2135" y="763"/>
                    <a:pt x="2102" y="696"/>
                  </a:cubicBezTo>
                  <a:cubicBezTo>
                    <a:pt x="2035" y="396"/>
                    <a:pt x="1801" y="229"/>
                    <a:pt x="1501" y="163"/>
                  </a:cubicBezTo>
                  <a:cubicBezTo>
                    <a:pt x="1312" y="87"/>
                    <a:pt x="995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8968450" y="2019700"/>
              <a:ext cx="53375" cy="23900"/>
            </a:xfrm>
            <a:custGeom>
              <a:avLst/>
              <a:gdLst/>
              <a:ahLst/>
              <a:cxnLst/>
              <a:rect l="l" t="t" r="r" b="b"/>
              <a:pathLst>
                <a:path w="2135" h="956" extrusionOk="0">
                  <a:moveTo>
                    <a:pt x="1356" y="0"/>
                  </a:moveTo>
                  <a:cubicBezTo>
                    <a:pt x="1085" y="0"/>
                    <a:pt x="806" y="69"/>
                    <a:pt x="634" y="155"/>
                  </a:cubicBezTo>
                  <a:cubicBezTo>
                    <a:pt x="334" y="255"/>
                    <a:pt x="67" y="422"/>
                    <a:pt x="33" y="722"/>
                  </a:cubicBezTo>
                  <a:cubicBezTo>
                    <a:pt x="0" y="789"/>
                    <a:pt x="33" y="889"/>
                    <a:pt x="67" y="922"/>
                  </a:cubicBezTo>
                  <a:cubicBezTo>
                    <a:pt x="133" y="955"/>
                    <a:pt x="200" y="955"/>
                    <a:pt x="234" y="955"/>
                  </a:cubicBezTo>
                  <a:cubicBezTo>
                    <a:pt x="734" y="955"/>
                    <a:pt x="1201" y="922"/>
                    <a:pt x="1668" y="789"/>
                  </a:cubicBezTo>
                  <a:cubicBezTo>
                    <a:pt x="1835" y="755"/>
                    <a:pt x="1968" y="722"/>
                    <a:pt x="2035" y="588"/>
                  </a:cubicBezTo>
                  <a:cubicBezTo>
                    <a:pt x="2135" y="455"/>
                    <a:pt x="2068" y="288"/>
                    <a:pt x="2001" y="222"/>
                  </a:cubicBezTo>
                  <a:cubicBezTo>
                    <a:pt x="1856" y="60"/>
                    <a:pt x="1610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9015150" y="2169500"/>
              <a:ext cx="75900" cy="35925"/>
            </a:xfrm>
            <a:custGeom>
              <a:avLst/>
              <a:gdLst/>
              <a:ahLst/>
              <a:cxnLst/>
              <a:rect l="l" t="t" r="r" b="b"/>
              <a:pathLst>
                <a:path w="3036" h="1437" extrusionOk="0">
                  <a:moveTo>
                    <a:pt x="3036" y="0"/>
                  </a:moveTo>
                  <a:lnTo>
                    <a:pt x="3036" y="0"/>
                  </a:lnTo>
                  <a:cubicBezTo>
                    <a:pt x="2302" y="89"/>
                    <a:pt x="1720" y="119"/>
                    <a:pt x="1270" y="119"/>
                  </a:cubicBezTo>
                  <a:cubicBezTo>
                    <a:pt x="371" y="119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401"/>
                    <a:pt x="1368" y="1435"/>
                  </a:cubicBezTo>
                  <a:cubicBezTo>
                    <a:pt x="1397" y="1436"/>
                    <a:pt x="1425" y="1437"/>
                    <a:pt x="1453" y="1437"/>
                  </a:cubicBezTo>
                  <a:cubicBezTo>
                    <a:pt x="2716" y="1437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9028475" y="2046900"/>
              <a:ext cx="28375" cy="93825"/>
            </a:xfrm>
            <a:custGeom>
              <a:avLst/>
              <a:gdLst/>
              <a:ahLst/>
              <a:cxnLst/>
              <a:rect l="l" t="t" r="r" b="b"/>
              <a:pathLst>
                <a:path w="1135" h="3753" extrusionOk="0">
                  <a:moveTo>
                    <a:pt x="501" y="1"/>
                  </a:moveTo>
                  <a:cubicBezTo>
                    <a:pt x="501" y="1"/>
                    <a:pt x="735" y="1469"/>
                    <a:pt x="334" y="2469"/>
                  </a:cubicBezTo>
                  <a:cubicBezTo>
                    <a:pt x="46" y="3255"/>
                    <a:pt x="211" y="3753"/>
                    <a:pt x="682" y="3753"/>
                  </a:cubicBezTo>
                  <a:cubicBezTo>
                    <a:pt x="811" y="3753"/>
                    <a:pt x="963" y="3716"/>
                    <a:pt x="1135" y="3637"/>
                  </a:cubicBezTo>
                  <a:cubicBezTo>
                    <a:pt x="1135" y="3637"/>
                    <a:pt x="1068" y="3503"/>
                    <a:pt x="768" y="3470"/>
                  </a:cubicBezTo>
                  <a:cubicBezTo>
                    <a:pt x="1" y="3370"/>
                    <a:pt x="1135" y="735"/>
                    <a:pt x="501" y="1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9026825" y="2187125"/>
              <a:ext cx="55875" cy="19150"/>
            </a:xfrm>
            <a:custGeom>
              <a:avLst/>
              <a:gdLst/>
              <a:ahLst/>
              <a:cxnLst/>
              <a:rect l="l" t="t" r="r" b="b"/>
              <a:pathLst>
                <a:path w="2235" h="766" extrusionOk="0">
                  <a:moveTo>
                    <a:pt x="1383" y="1"/>
                  </a:moveTo>
                  <a:cubicBezTo>
                    <a:pt x="743" y="1"/>
                    <a:pt x="286" y="181"/>
                    <a:pt x="0" y="396"/>
                  </a:cubicBezTo>
                  <a:cubicBezTo>
                    <a:pt x="167" y="596"/>
                    <a:pt x="500" y="730"/>
                    <a:pt x="901" y="763"/>
                  </a:cubicBezTo>
                  <a:cubicBezTo>
                    <a:pt x="929" y="764"/>
                    <a:pt x="957" y="765"/>
                    <a:pt x="985" y="765"/>
                  </a:cubicBezTo>
                  <a:cubicBezTo>
                    <a:pt x="1604" y="765"/>
                    <a:pt x="2011" y="415"/>
                    <a:pt x="2235" y="96"/>
                  </a:cubicBezTo>
                  <a:cubicBezTo>
                    <a:pt x="1922" y="29"/>
                    <a:pt x="1638" y="1"/>
                    <a:pt x="1383" y="1"/>
                  </a:cubicBezTo>
                  <a:close/>
                </a:path>
              </a:pathLst>
            </a:custGeom>
            <a:solidFill>
              <a:srgbClr val="ED5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8994300" y="2265400"/>
              <a:ext cx="216825" cy="140200"/>
            </a:xfrm>
            <a:custGeom>
              <a:avLst/>
              <a:gdLst/>
              <a:ahLst/>
              <a:cxnLst/>
              <a:rect l="l" t="t" r="r" b="b"/>
              <a:pathLst>
                <a:path w="8673" h="5608" extrusionOk="0">
                  <a:moveTo>
                    <a:pt x="500" y="0"/>
                  </a:moveTo>
                  <a:lnTo>
                    <a:pt x="0" y="2669"/>
                  </a:lnTo>
                  <a:cubicBezTo>
                    <a:pt x="0" y="2669"/>
                    <a:pt x="1334" y="5271"/>
                    <a:pt x="3603" y="5571"/>
                  </a:cubicBezTo>
                  <a:cubicBezTo>
                    <a:pt x="3831" y="5595"/>
                    <a:pt x="4054" y="5608"/>
                    <a:pt x="4272" y="5608"/>
                  </a:cubicBezTo>
                  <a:cubicBezTo>
                    <a:pt x="6157" y="5608"/>
                    <a:pt x="7656" y="4656"/>
                    <a:pt x="8673" y="1935"/>
                  </a:cubicBezTo>
                  <a:lnTo>
                    <a:pt x="7972" y="100"/>
                  </a:lnTo>
                  <a:lnTo>
                    <a:pt x="5004" y="2169"/>
                  </a:lnTo>
                  <a:lnTo>
                    <a:pt x="3870" y="4437"/>
                  </a:lnTo>
                  <a:lnTo>
                    <a:pt x="2936" y="2102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9120225" y="2301550"/>
              <a:ext cx="90075" cy="99800"/>
            </a:xfrm>
            <a:custGeom>
              <a:avLst/>
              <a:gdLst/>
              <a:ahLst/>
              <a:cxnLst/>
              <a:rect l="l" t="t" r="r" b="b"/>
              <a:pathLst>
                <a:path w="3603" h="3992" extrusionOk="0">
                  <a:moveTo>
                    <a:pt x="3410" y="0"/>
                  </a:moveTo>
                  <a:cubicBezTo>
                    <a:pt x="3364" y="0"/>
                    <a:pt x="3322" y="16"/>
                    <a:pt x="3302" y="55"/>
                  </a:cubicBezTo>
                  <a:cubicBezTo>
                    <a:pt x="2602" y="1256"/>
                    <a:pt x="1534" y="2991"/>
                    <a:pt x="1168" y="3558"/>
                  </a:cubicBezTo>
                  <a:cubicBezTo>
                    <a:pt x="1001" y="3058"/>
                    <a:pt x="634" y="2024"/>
                    <a:pt x="300" y="1090"/>
                  </a:cubicBezTo>
                  <a:cubicBezTo>
                    <a:pt x="300" y="1041"/>
                    <a:pt x="247" y="1010"/>
                    <a:pt x="192" y="1010"/>
                  </a:cubicBezTo>
                  <a:cubicBezTo>
                    <a:pt x="172" y="1010"/>
                    <a:pt x="151" y="1014"/>
                    <a:pt x="133" y="1023"/>
                  </a:cubicBezTo>
                  <a:cubicBezTo>
                    <a:pt x="67" y="1023"/>
                    <a:pt x="0" y="1123"/>
                    <a:pt x="67" y="1190"/>
                  </a:cubicBezTo>
                  <a:cubicBezTo>
                    <a:pt x="434" y="2157"/>
                    <a:pt x="967" y="3725"/>
                    <a:pt x="1001" y="3858"/>
                  </a:cubicBezTo>
                  <a:cubicBezTo>
                    <a:pt x="1001" y="3892"/>
                    <a:pt x="1067" y="3958"/>
                    <a:pt x="1134" y="3992"/>
                  </a:cubicBezTo>
                  <a:cubicBezTo>
                    <a:pt x="1268" y="3992"/>
                    <a:pt x="1501" y="3691"/>
                    <a:pt x="3569" y="222"/>
                  </a:cubicBezTo>
                  <a:cubicBezTo>
                    <a:pt x="3603" y="156"/>
                    <a:pt x="3603" y="55"/>
                    <a:pt x="3503" y="22"/>
                  </a:cubicBezTo>
                  <a:cubicBezTo>
                    <a:pt x="3475" y="8"/>
                    <a:pt x="3442" y="0"/>
                    <a:pt x="3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8999300" y="2290100"/>
              <a:ext cx="70075" cy="92075"/>
            </a:xfrm>
            <a:custGeom>
              <a:avLst/>
              <a:gdLst/>
              <a:ahLst/>
              <a:cxnLst/>
              <a:rect l="l" t="t" r="r" b="b"/>
              <a:pathLst>
                <a:path w="2803" h="3683" extrusionOk="0">
                  <a:moveTo>
                    <a:pt x="188" y="1"/>
                  </a:moveTo>
                  <a:cubicBezTo>
                    <a:pt x="169" y="1"/>
                    <a:pt x="150" y="5"/>
                    <a:pt x="134" y="13"/>
                  </a:cubicBezTo>
                  <a:cubicBezTo>
                    <a:pt x="34" y="13"/>
                    <a:pt x="0" y="113"/>
                    <a:pt x="34" y="180"/>
                  </a:cubicBezTo>
                  <a:lnTo>
                    <a:pt x="1335" y="3616"/>
                  </a:lnTo>
                  <a:cubicBezTo>
                    <a:pt x="1335" y="3649"/>
                    <a:pt x="1401" y="3682"/>
                    <a:pt x="1468" y="3682"/>
                  </a:cubicBezTo>
                  <a:cubicBezTo>
                    <a:pt x="1501" y="3682"/>
                    <a:pt x="1568" y="3649"/>
                    <a:pt x="1601" y="3649"/>
                  </a:cubicBezTo>
                  <a:lnTo>
                    <a:pt x="2769" y="1614"/>
                  </a:lnTo>
                  <a:cubicBezTo>
                    <a:pt x="2802" y="1581"/>
                    <a:pt x="2802" y="1481"/>
                    <a:pt x="2702" y="1447"/>
                  </a:cubicBezTo>
                  <a:cubicBezTo>
                    <a:pt x="2688" y="1434"/>
                    <a:pt x="2669" y="1426"/>
                    <a:pt x="2646" y="1426"/>
                  </a:cubicBezTo>
                  <a:cubicBezTo>
                    <a:pt x="2614" y="1426"/>
                    <a:pt x="2575" y="1442"/>
                    <a:pt x="2535" y="1481"/>
                  </a:cubicBezTo>
                  <a:lnTo>
                    <a:pt x="1501" y="3282"/>
                  </a:lnTo>
                  <a:lnTo>
                    <a:pt x="300" y="113"/>
                  </a:lnTo>
                  <a:cubicBezTo>
                    <a:pt x="300" y="38"/>
                    <a:pt x="244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9056825" y="2372975"/>
              <a:ext cx="39225" cy="452850"/>
            </a:xfrm>
            <a:custGeom>
              <a:avLst/>
              <a:gdLst/>
              <a:ahLst/>
              <a:cxnLst/>
              <a:rect l="l" t="t" r="r" b="b"/>
              <a:pathLst>
                <a:path w="1569" h="18114" extrusionOk="0">
                  <a:moveTo>
                    <a:pt x="1469" y="0"/>
                  </a:moveTo>
                  <a:cubicBezTo>
                    <a:pt x="1369" y="0"/>
                    <a:pt x="1302" y="34"/>
                    <a:pt x="1302" y="134"/>
                  </a:cubicBezTo>
                  <a:cubicBezTo>
                    <a:pt x="1268" y="234"/>
                    <a:pt x="1" y="13577"/>
                    <a:pt x="101" y="17980"/>
                  </a:cubicBezTo>
                  <a:cubicBezTo>
                    <a:pt x="101" y="18047"/>
                    <a:pt x="134" y="18113"/>
                    <a:pt x="201" y="18113"/>
                  </a:cubicBezTo>
                  <a:cubicBezTo>
                    <a:pt x="301" y="18113"/>
                    <a:pt x="334" y="18013"/>
                    <a:pt x="368" y="18013"/>
                  </a:cubicBezTo>
                  <a:cubicBezTo>
                    <a:pt x="301" y="13677"/>
                    <a:pt x="1569" y="301"/>
                    <a:pt x="1569" y="167"/>
                  </a:cubicBezTo>
                  <a:cubicBezTo>
                    <a:pt x="1569" y="67"/>
                    <a:pt x="1535" y="0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8850850" y="3261625"/>
              <a:ext cx="473700" cy="27875"/>
            </a:xfrm>
            <a:custGeom>
              <a:avLst/>
              <a:gdLst/>
              <a:ahLst/>
              <a:cxnLst/>
              <a:rect l="l" t="t" r="r" b="b"/>
              <a:pathLst>
                <a:path w="18948" h="1115" extrusionOk="0">
                  <a:moveTo>
                    <a:pt x="137" y="1"/>
                  </a:moveTo>
                  <a:cubicBezTo>
                    <a:pt x="84" y="1"/>
                    <a:pt x="59" y="38"/>
                    <a:pt x="34" y="113"/>
                  </a:cubicBezTo>
                  <a:cubicBezTo>
                    <a:pt x="1" y="180"/>
                    <a:pt x="34" y="213"/>
                    <a:pt x="101" y="280"/>
                  </a:cubicBezTo>
                  <a:cubicBezTo>
                    <a:pt x="2069" y="914"/>
                    <a:pt x="5204" y="1114"/>
                    <a:pt x="8340" y="1114"/>
                  </a:cubicBezTo>
                  <a:cubicBezTo>
                    <a:pt x="13363" y="1114"/>
                    <a:pt x="18448" y="579"/>
                    <a:pt x="18826" y="579"/>
                  </a:cubicBezTo>
                  <a:cubicBezTo>
                    <a:pt x="18838" y="579"/>
                    <a:pt x="18845" y="579"/>
                    <a:pt x="18847" y="580"/>
                  </a:cubicBezTo>
                  <a:cubicBezTo>
                    <a:pt x="18914" y="514"/>
                    <a:pt x="18948" y="480"/>
                    <a:pt x="18948" y="414"/>
                  </a:cubicBezTo>
                  <a:cubicBezTo>
                    <a:pt x="18914" y="313"/>
                    <a:pt x="18881" y="280"/>
                    <a:pt x="18781" y="280"/>
                  </a:cubicBezTo>
                  <a:cubicBezTo>
                    <a:pt x="18718" y="301"/>
                    <a:pt x="13517" y="839"/>
                    <a:pt x="8362" y="839"/>
                  </a:cubicBezTo>
                  <a:cubicBezTo>
                    <a:pt x="5241" y="839"/>
                    <a:pt x="2138" y="642"/>
                    <a:pt x="201" y="13"/>
                  </a:cubicBezTo>
                  <a:cubicBezTo>
                    <a:pt x="176" y="5"/>
                    <a:pt x="155" y="1"/>
                    <a:pt x="137" y="1"/>
                  </a:cubicBezTo>
                  <a:close/>
                </a:path>
              </a:pathLst>
            </a:custGeom>
            <a:solidFill>
              <a:srgbClr val="202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9043500" y="2907525"/>
              <a:ext cx="22525" cy="381125"/>
            </a:xfrm>
            <a:custGeom>
              <a:avLst/>
              <a:gdLst/>
              <a:ahLst/>
              <a:cxnLst/>
              <a:rect l="l" t="t" r="r" b="b"/>
              <a:pathLst>
                <a:path w="901" h="15245" extrusionOk="0">
                  <a:moveTo>
                    <a:pt x="501" y="0"/>
                  </a:moveTo>
                  <a:cubicBezTo>
                    <a:pt x="434" y="0"/>
                    <a:pt x="367" y="67"/>
                    <a:pt x="367" y="134"/>
                  </a:cubicBezTo>
                  <a:cubicBezTo>
                    <a:pt x="367" y="234"/>
                    <a:pt x="0" y="9774"/>
                    <a:pt x="634" y="15111"/>
                  </a:cubicBezTo>
                  <a:cubicBezTo>
                    <a:pt x="634" y="15178"/>
                    <a:pt x="667" y="15245"/>
                    <a:pt x="734" y="15245"/>
                  </a:cubicBezTo>
                  <a:cubicBezTo>
                    <a:pt x="834" y="15245"/>
                    <a:pt x="901" y="15145"/>
                    <a:pt x="867" y="15078"/>
                  </a:cubicBezTo>
                  <a:cubicBezTo>
                    <a:pt x="267" y="9774"/>
                    <a:pt x="634" y="234"/>
                    <a:pt x="634" y="134"/>
                  </a:cubicBezTo>
                  <a:cubicBezTo>
                    <a:pt x="634" y="101"/>
                    <a:pt x="567" y="0"/>
                    <a:pt x="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9140225" y="2590625"/>
              <a:ext cx="156800" cy="39225"/>
            </a:xfrm>
            <a:custGeom>
              <a:avLst/>
              <a:gdLst/>
              <a:ahLst/>
              <a:cxnLst/>
              <a:rect l="l" t="t" r="r" b="b"/>
              <a:pathLst>
                <a:path w="6272" h="1569" extrusionOk="0">
                  <a:moveTo>
                    <a:pt x="301" y="268"/>
                  </a:moveTo>
                  <a:lnTo>
                    <a:pt x="5938" y="334"/>
                  </a:lnTo>
                  <a:lnTo>
                    <a:pt x="6005" y="1268"/>
                  </a:lnTo>
                  <a:lnTo>
                    <a:pt x="368" y="1168"/>
                  </a:lnTo>
                  <a:lnTo>
                    <a:pt x="301" y="268"/>
                  </a:lnTo>
                  <a:close/>
                  <a:moveTo>
                    <a:pt x="134" y="1"/>
                  </a:moveTo>
                  <a:cubicBezTo>
                    <a:pt x="134" y="1"/>
                    <a:pt x="101" y="1"/>
                    <a:pt x="34" y="67"/>
                  </a:cubicBezTo>
                  <a:cubicBezTo>
                    <a:pt x="1" y="101"/>
                    <a:pt x="1" y="134"/>
                    <a:pt x="1" y="167"/>
                  </a:cubicBezTo>
                  <a:lnTo>
                    <a:pt x="101" y="1335"/>
                  </a:lnTo>
                  <a:cubicBezTo>
                    <a:pt x="101" y="1435"/>
                    <a:pt x="134" y="1468"/>
                    <a:pt x="201" y="1468"/>
                  </a:cubicBezTo>
                  <a:lnTo>
                    <a:pt x="6138" y="1568"/>
                  </a:lnTo>
                  <a:cubicBezTo>
                    <a:pt x="6172" y="1568"/>
                    <a:pt x="6205" y="1502"/>
                    <a:pt x="6205" y="1502"/>
                  </a:cubicBezTo>
                  <a:cubicBezTo>
                    <a:pt x="6272" y="1468"/>
                    <a:pt x="6272" y="1435"/>
                    <a:pt x="6272" y="1402"/>
                  </a:cubicBezTo>
                  <a:lnTo>
                    <a:pt x="6172" y="234"/>
                  </a:lnTo>
                  <a:cubicBezTo>
                    <a:pt x="6172" y="134"/>
                    <a:pt x="6138" y="101"/>
                    <a:pt x="6038" y="101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8137850" y="1981025"/>
              <a:ext cx="657150" cy="613800"/>
            </a:xfrm>
            <a:custGeom>
              <a:avLst/>
              <a:gdLst/>
              <a:ahLst/>
              <a:cxnLst/>
              <a:rect l="l" t="t" r="r" b="b"/>
              <a:pathLst>
                <a:path w="26286" h="24552" extrusionOk="0">
                  <a:moveTo>
                    <a:pt x="3603" y="1"/>
                  </a:moveTo>
                  <a:cubicBezTo>
                    <a:pt x="3603" y="1"/>
                    <a:pt x="0" y="2536"/>
                    <a:pt x="1001" y="4237"/>
                  </a:cubicBezTo>
                  <a:cubicBezTo>
                    <a:pt x="2001" y="5969"/>
                    <a:pt x="25695" y="21545"/>
                    <a:pt x="26284" y="24541"/>
                  </a:cubicBezTo>
                  <a:lnTo>
                    <a:pt x="26284" y="24541"/>
                  </a:lnTo>
                  <a:cubicBezTo>
                    <a:pt x="26241" y="24176"/>
                    <a:pt x="25903" y="14729"/>
                    <a:pt x="23184" y="12009"/>
                  </a:cubicBezTo>
                  <a:cubicBezTo>
                    <a:pt x="23184" y="12009"/>
                    <a:pt x="10074" y="3370"/>
                    <a:pt x="3603" y="1"/>
                  </a:cubicBezTo>
                  <a:close/>
                  <a:moveTo>
                    <a:pt x="26284" y="24541"/>
                  </a:moveTo>
                  <a:cubicBezTo>
                    <a:pt x="26285" y="24547"/>
                    <a:pt x="26285" y="24551"/>
                    <a:pt x="26286" y="24551"/>
                  </a:cubicBezTo>
                  <a:cubicBezTo>
                    <a:pt x="26285" y="24548"/>
                    <a:pt x="26284" y="24544"/>
                    <a:pt x="26284" y="245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8056125" y="1941825"/>
              <a:ext cx="48400" cy="40050"/>
            </a:xfrm>
            <a:custGeom>
              <a:avLst/>
              <a:gdLst/>
              <a:ahLst/>
              <a:cxnLst/>
              <a:rect l="l" t="t" r="r" b="b"/>
              <a:pathLst>
                <a:path w="1936" h="1602" fill="none" extrusionOk="0">
                  <a:moveTo>
                    <a:pt x="0" y="668"/>
                  </a:moveTo>
                  <a:cubicBezTo>
                    <a:pt x="0" y="668"/>
                    <a:pt x="1235" y="1602"/>
                    <a:pt x="1601" y="1068"/>
                  </a:cubicBezTo>
                  <a:cubicBezTo>
                    <a:pt x="1935" y="535"/>
                    <a:pt x="301" y="1"/>
                    <a:pt x="301" y="1"/>
                  </a:cubicBezTo>
                </a:path>
              </a:pathLst>
            </a:custGeom>
            <a:noFill/>
            <a:ln w="8350" cap="flat" cmpd="sng">
              <a:solidFill>
                <a:srgbClr val="AF756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8048625" y="1918475"/>
              <a:ext cx="70075" cy="79250"/>
            </a:xfrm>
            <a:custGeom>
              <a:avLst/>
              <a:gdLst/>
              <a:ahLst/>
              <a:cxnLst/>
              <a:rect l="l" t="t" r="r" b="b"/>
              <a:pathLst>
                <a:path w="2803" h="3170" fill="none" extrusionOk="0">
                  <a:moveTo>
                    <a:pt x="1168" y="2169"/>
                  </a:moveTo>
                  <a:cubicBezTo>
                    <a:pt x="1168" y="2169"/>
                    <a:pt x="1334" y="3170"/>
                    <a:pt x="667" y="2803"/>
                  </a:cubicBezTo>
                  <a:cubicBezTo>
                    <a:pt x="0" y="2436"/>
                    <a:pt x="400" y="768"/>
                    <a:pt x="1101" y="1"/>
                  </a:cubicBezTo>
                  <a:cubicBezTo>
                    <a:pt x="1101" y="1"/>
                    <a:pt x="1835" y="1035"/>
                    <a:pt x="2402" y="968"/>
                  </a:cubicBezTo>
                  <a:cubicBezTo>
                    <a:pt x="2402" y="968"/>
                    <a:pt x="2802" y="1135"/>
                    <a:pt x="2402" y="1469"/>
                  </a:cubicBezTo>
                  <a:cubicBezTo>
                    <a:pt x="1968" y="1802"/>
                    <a:pt x="934" y="1002"/>
                    <a:pt x="934" y="1002"/>
                  </a:cubicBezTo>
                </a:path>
              </a:pathLst>
            </a:custGeom>
            <a:noFill/>
            <a:ln w="8350" cap="flat" cmpd="sng">
              <a:solidFill>
                <a:srgbClr val="AF756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6873E66-608F-02C3-3B22-8B477653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32" y="740253"/>
            <a:ext cx="4695825" cy="1504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66091" y="-107215"/>
            <a:ext cx="7157326" cy="1105841"/>
          </a:xfrm>
        </p:spPr>
        <p:txBody>
          <a:bodyPr/>
          <a:lstStyle/>
          <a:p>
            <a:r>
              <a:rPr lang="es-ES" sz="1800"/>
              <a:t>OPTIMIZATION HYPERPARAMETERS GA</a:t>
            </a:r>
          </a:p>
        </p:txBody>
      </p:sp>
      <p:grpSp>
        <p:nvGrpSpPr>
          <p:cNvPr id="5" name="Google Shape;718;p42">
            <a:extLst>
              <a:ext uri="{FF2B5EF4-FFF2-40B4-BE49-F238E27FC236}">
                <a16:creationId xmlns:a16="http://schemas.microsoft.com/office/drawing/2014/main" id="{5FB60BB5-B733-9BB3-1973-CC98C22191D6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7" name="Google Shape;719;p42">
              <a:extLst>
                <a:ext uri="{FF2B5EF4-FFF2-40B4-BE49-F238E27FC236}">
                  <a16:creationId xmlns:a16="http://schemas.microsoft.com/office/drawing/2014/main" id="{D35AB6D2-E389-70C4-D233-8F9BFD553AFB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0;p42">
              <a:extLst>
                <a:ext uri="{FF2B5EF4-FFF2-40B4-BE49-F238E27FC236}">
                  <a16:creationId xmlns:a16="http://schemas.microsoft.com/office/drawing/2014/main" id="{228A4767-6B8E-8DD3-A200-9A7C3674BD67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1;p42">
              <a:extLst>
                <a:ext uri="{FF2B5EF4-FFF2-40B4-BE49-F238E27FC236}">
                  <a16:creationId xmlns:a16="http://schemas.microsoft.com/office/drawing/2014/main" id="{AD36AC80-E57B-F864-E573-A891774A1F82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E27D359-B79B-9760-9D5A-3477FF84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41" y="643381"/>
            <a:ext cx="4529291" cy="3725954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A067C33-C18E-3F8B-EB58-A30C45AC2CC2}"/>
              </a:ext>
            </a:extLst>
          </p:cNvPr>
          <p:cNvSpPr txBox="1">
            <a:spLocks/>
          </p:cNvSpPr>
          <p:nvPr/>
        </p:nvSpPr>
        <p:spPr>
          <a:xfrm>
            <a:off x="3398351" y="1578139"/>
            <a:ext cx="7157326" cy="11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Inter"/>
              <a:buNone/>
              <a:defRPr sz="8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s-ES" sz="1800" err="1"/>
              <a:t>First</a:t>
            </a:r>
            <a:r>
              <a:rPr lang="es-ES" sz="1800"/>
              <a:t> 15 </a:t>
            </a:r>
            <a:r>
              <a:rPr lang="es-ES" sz="1800" err="1"/>
              <a:t>repetitions</a:t>
            </a:r>
            <a:endParaRPr lang="es-ES" sz="1800"/>
          </a:p>
          <a:p>
            <a:r>
              <a:rPr lang="es-ES" sz="1800"/>
              <a:t>Total </a:t>
            </a:r>
            <a:r>
              <a:rPr lang="es-ES" sz="1800" err="1"/>
              <a:t>repetitions</a:t>
            </a:r>
            <a:r>
              <a:rPr lang="es-ES" sz="1800"/>
              <a:t>: 50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1FF62F-2276-90F1-C1CE-4CD75EEC5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788" y="2644281"/>
            <a:ext cx="3324689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86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66091" y="-107215"/>
            <a:ext cx="7157326" cy="1105841"/>
          </a:xfrm>
        </p:spPr>
        <p:txBody>
          <a:bodyPr/>
          <a:lstStyle/>
          <a:p>
            <a:r>
              <a:rPr lang="es-ES" sz="1800"/>
              <a:t>OPTIMIZATION HYPERPARAMETERS GA</a:t>
            </a:r>
            <a:endParaRPr lang="es-ES" sz="1800" dirty="0"/>
          </a:p>
        </p:txBody>
      </p:sp>
      <p:grpSp>
        <p:nvGrpSpPr>
          <p:cNvPr id="5" name="Google Shape;718;p42">
            <a:extLst>
              <a:ext uri="{FF2B5EF4-FFF2-40B4-BE49-F238E27FC236}">
                <a16:creationId xmlns:a16="http://schemas.microsoft.com/office/drawing/2014/main" id="{5FB60BB5-B733-9BB3-1973-CC98C22191D6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7" name="Google Shape;719;p42">
              <a:extLst>
                <a:ext uri="{FF2B5EF4-FFF2-40B4-BE49-F238E27FC236}">
                  <a16:creationId xmlns:a16="http://schemas.microsoft.com/office/drawing/2014/main" id="{D35AB6D2-E389-70C4-D233-8F9BFD553AFB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0;p42">
              <a:extLst>
                <a:ext uri="{FF2B5EF4-FFF2-40B4-BE49-F238E27FC236}">
                  <a16:creationId xmlns:a16="http://schemas.microsoft.com/office/drawing/2014/main" id="{228A4767-6B8E-8DD3-A200-9A7C3674BD67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1;p42">
              <a:extLst>
                <a:ext uri="{FF2B5EF4-FFF2-40B4-BE49-F238E27FC236}">
                  <a16:creationId xmlns:a16="http://schemas.microsoft.com/office/drawing/2014/main" id="{AD36AC80-E57B-F864-E573-A891774A1F82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DA205537-5F32-FC30-1DD3-187D1658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79" y="1195755"/>
            <a:ext cx="4454625" cy="2494841"/>
          </a:xfrm>
          <a:prstGeom prst="rect">
            <a:avLst/>
          </a:prstGeom>
        </p:spPr>
      </p:pic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E78117D-F5DD-A301-DD31-77D7F556A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7549"/>
            <a:ext cx="4014345" cy="2360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543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66091" y="-107215"/>
            <a:ext cx="7157326" cy="1105841"/>
          </a:xfrm>
        </p:spPr>
        <p:txBody>
          <a:bodyPr/>
          <a:lstStyle/>
          <a:p>
            <a:r>
              <a:rPr lang="es-ES" sz="1800"/>
              <a:t>OPTIMIZATION HYPERPARAMETERS GA</a:t>
            </a:r>
          </a:p>
        </p:txBody>
      </p:sp>
      <p:grpSp>
        <p:nvGrpSpPr>
          <p:cNvPr id="5" name="Google Shape;718;p42">
            <a:extLst>
              <a:ext uri="{FF2B5EF4-FFF2-40B4-BE49-F238E27FC236}">
                <a16:creationId xmlns:a16="http://schemas.microsoft.com/office/drawing/2014/main" id="{5FB60BB5-B733-9BB3-1973-CC98C22191D6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7" name="Google Shape;719;p42">
              <a:extLst>
                <a:ext uri="{FF2B5EF4-FFF2-40B4-BE49-F238E27FC236}">
                  <a16:creationId xmlns:a16="http://schemas.microsoft.com/office/drawing/2014/main" id="{D35AB6D2-E389-70C4-D233-8F9BFD553AFB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0;p42">
              <a:extLst>
                <a:ext uri="{FF2B5EF4-FFF2-40B4-BE49-F238E27FC236}">
                  <a16:creationId xmlns:a16="http://schemas.microsoft.com/office/drawing/2014/main" id="{228A4767-6B8E-8DD3-A200-9A7C3674BD67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1;p42">
              <a:extLst>
                <a:ext uri="{FF2B5EF4-FFF2-40B4-BE49-F238E27FC236}">
                  <a16:creationId xmlns:a16="http://schemas.microsoft.com/office/drawing/2014/main" id="{AD36AC80-E57B-F864-E573-A891774A1F82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6670F88B-8E8F-6A94-DC80-ABFE6CE63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433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Imagen 1" descr="Gráfico, Diagrama&#10;&#10;Descripción generada automáticamente">
            <a:extLst>
              <a:ext uri="{FF2B5EF4-FFF2-40B4-BE49-F238E27FC236}">
                <a16:creationId xmlns:a16="http://schemas.microsoft.com/office/drawing/2014/main" id="{7E7F2977-2ED2-33B4-8FEA-0BEE4C9AF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41" y="706743"/>
            <a:ext cx="3400024" cy="29004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69422336-736F-BC6B-AC25-D82D652CB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41" y="3789613"/>
            <a:ext cx="30952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5000" algn="l"/>
                <a:tab pos="636588" algn="l"/>
              </a:tabLst>
            </a:pPr>
            <a:r>
              <a:rPr kumimoji="0" lang="en-US" altLang="es-PA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Figure 3. Parallel Coordinate Plot of the relationships between the four hyperparameters for the GA.</a:t>
            </a:r>
            <a:endParaRPr kumimoji="0" lang="en-US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6AE7900-A027-CF31-40E6-BA3A39DE5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500" y="-1119686"/>
            <a:ext cx="5020533" cy="30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2052" name="Imagen 2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AC050D0-D5FE-39C6-4713-200F1518B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505" y="643381"/>
            <a:ext cx="3684304" cy="30519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1CD837C-32F6-FF2F-A90A-DCE12FF1C6DB}"/>
              </a:ext>
            </a:extLst>
          </p:cNvPr>
          <p:cNvSpPr txBox="1"/>
          <p:nvPr/>
        </p:nvSpPr>
        <p:spPr>
          <a:xfrm>
            <a:off x="2989053" y="3805001"/>
            <a:ext cx="5909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710"/>
              </a:spcBef>
              <a:tabLst>
                <a:tab pos="635635" algn="l"/>
                <a:tab pos="636270" algn="l"/>
              </a:tabLst>
            </a:pPr>
            <a:r>
              <a:rPr lang="en-US" sz="1400" b="1">
                <a:effectLst/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Figure 4. Contour plot for GA.</a:t>
            </a:r>
            <a:endParaRPr lang="es-PA" sz="120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009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66091" y="-107215"/>
            <a:ext cx="7157326" cy="1105841"/>
          </a:xfrm>
        </p:spPr>
        <p:txBody>
          <a:bodyPr/>
          <a:lstStyle/>
          <a:p>
            <a:r>
              <a:rPr lang="es-ES" sz="1800"/>
              <a:t>OPTIMIZATION HYPERPARAMETERS GA</a:t>
            </a:r>
          </a:p>
        </p:txBody>
      </p:sp>
      <p:grpSp>
        <p:nvGrpSpPr>
          <p:cNvPr id="5" name="Google Shape;718;p42">
            <a:extLst>
              <a:ext uri="{FF2B5EF4-FFF2-40B4-BE49-F238E27FC236}">
                <a16:creationId xmlns:a16="http://schemas.microsoft.com/office/drawing/2014/main" id="{5FB60BB5-B733-9BB3-1973-CC98C22191D6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7" name="Google Shape;719;p42">
              <a:extLst>
                <a:ext uri="{FF2B5EF4-FFF2-40B4-BE49-F238E27FC236}">
                  <a16:creationId xmlns:a16="http://schemas.microsoft.com/office/drawing/2014/main" id="{D35AB6D2-E389-70C4-D233-8F9BFD553AFB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0;p42">
              <a:extLst>
                <a:ext uri="{FF2B5EF4-FFF2-40B4-BE49-F238E27FC236}">
                  <a16:creationId xmlns:a16="http://schemas.microsoft.com/office/drawing/2014/main" id="{228A4767-6B8E-8DD3-A200-9A7C3674BD67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1;p42">
              <a:extLst>
                <a:ext uri="{FF2B5EF4-FFF2-40B4-BE49-F238E27FC236}">
                  <a16:creationId xmlns:a16="http://schemas.microsoft.com/office/drawing/2014/main" id="{AD36AC80-E57B-F864-E573-A891774A1F82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5">
            <a:extLst>
              <a:ext uri="{FF2B5EF4-FFF2-40B4-BE49-F238E27FC236}">
                <a16:creationId xmlns:a16="http://schemas.microsoft.com/office/drawing/2014/main" id="{AB82F25A-AC24-3C50-7D62-3B5FD8B8F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191" y="4457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1028" name="Imagen 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2770571-8999-D3AE-A962-858A8D0CB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81" y="706743"/>
            <a:ext cx="4743450" cy="3295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320B2678-F020-389B-EE6F-9B4185A97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09499" y="417439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5000" algn="l"/>
                <a:tab pos="636588" algn="l"/>
              </a:tabLst>
            </a:pPr>
            <a:r>
              <a:rPr kumimoji="0" lang="en-US" altLang="es-PA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Figure 2. Hyperparameters importance by percentage.</a:t>
            </a:r>
            <a:endParaRPr kumimoji="0" lang="en-US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DB07D17-EC16-AD7C-E425-E71725CE0290}"/>
              </a:ext>
            </a:extLst>
          </p:cNvPr>
          <p:cNvSpPr txBox="1"/>
          <p:nvPr/>
        </p:nvSpPr>
        <p:spPr>
          <a:xfrm>
            <a:off x="5154284" y="1551547"/>
            <a:ext cx="340312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 the Genetic Algorithm (GA), the importance of the hyperparameters was determined as follows:</a:t>
            </a:r>
          </a:p>
          <a:p>
            <a:r>
              <a:rPr lang="en-US"/>
              <a:t>•	Crossover Rate: 70%</a:t>
            </a:r>
          </a:p>
          <a:p>
            <a:r>
              <a:rPr lang="en-US"/>
              <a:t>•	Population Size: 21%</a:t>
            </a:r>
          </a:p>
          <a:p>
            <a:r>
              <a:rPr lang="en-US"/>
              <a:t>•	Mutation Rate: 6%</a:t>
            </a:r>
          </a:p>
          <a:p>
            <a:r>
              <a:rPr lang="en-US"/>
              <a:t>•	Maximum Generations: 4%</a:t>
            </a:r>
          </a:p>
        </p:txBody>
      </p:sp>
    </p:spTree>
    <p:extLst>
      <p:ext uri="{BB962C8B-B14F-4D97-AF65-F5344CB8AC3E}">
        <p14:creationId xmlns:p14="http://schemas.microsoft.com/office/powerpoint/2010/main" val="59812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66091" y="-107215"/>
            <a:ext cx="7157326" cy="1105841"/>
          </a:xfrm>
        </p:spPr>
        <p:txBody>
          <a:bodyPr/>
          <a:lstStyle/>
          <a:p>
            <a:r>
              <a:rPr lang="es-ES" sz="1800"/>
              <a:t>OPTIMIZATION HYPERPARAMETERS GA</a:t>
            </a:r>
          </a:p>
        </p:txBody>
      </p:sp>
      <p:grpSp>
        <p:nvGrpSpPr>
          <p:cNvPr id="5" name="Google Shape;718;p42">
            <a:extLst>
              <a:ext uri="{FF2B5EF4-FFF2-40B4-BE49-F238E27FC236}">
                <a16:creationId xmlns:a16="http://schemas.microsoft.com/office/drawing/2014/main" id="{5FB60BB5-B733-9BB3-1973-CC98C22191D6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7" name="Google Shape;719;p42">
              <a:extLst>
                <a:ext uri="{FF2B5EF4-FFF2-40B4-BE49-F238E27FC236}">
                  <a16:creationId xmlns:a16="http://schemas.microsoft.com/office/drawing/2014/main" id="{D35AB6D2-E389-70C4-D233-8F9BFD553AFB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0;p42">
              <a:extLst>
                <a:ext uri="{FF2B5EF4-FFF2-40B4-BE49-F238E27FC236}">
                  <a16:creationId xmlns:a16="http://schemas.microsoft.com/office/drawing/2014/main" id="{228A4767-6B8E-8DD3-A200-9A7C3674BD67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1;p42">
              <a:extLst>
                <a:ext uri="{FF2B5EF4-FFF2-40B4-BE49-F238E27FC236}">
                  <a16:creationId xmlns:a16="http://schemas.microsoft.com/office/drawing/2014/main" id="{AD36AC80-E57B-F864-E573-A891774A1F82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6670F88B-8E8F-6A94-DC80-ABFE6CE63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433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6AE7900-A027-CF31-40E6-BA3A39DE5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500" y="-1119686"/>
            <a:ext cx="5020533" cy="30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A6B074-FA38-D958-21EA-9141A0EF7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557" y="5735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3073" name="Imagen 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9FE7B51-CD09-89D2-D6FF-CB7F22B4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9" y="944456"/>
            <a:ext cx="4464221" cy="3009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ADDFD026-C7EA-95D9-515E-7AB67CA80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80398" y="42785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  <a:tab pos="636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5000" algn="l"/>
                <a:tab pos="636588" algn="l"/>
              </a:tabLst>
            </a:pPr>
            <a:r>
              <a:rPr kumimoji="0" lang="en-US" altLang="es-PA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Figure 5. Best Fitness over 31 runs.</a:t>
            </a:r>
            <a:endParaRPr kumimoji="0" lang="en-US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C953B29-7E3E-CC0B-B736-2DDC1DC8E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82" y="890543"/>
            <a:ext cx="4360139" cy="3117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75E3D04-00B3-4376-01B7-BE6252BDC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430" y="4106809"/>
            <a:ext cx="4360139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69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66091" y="-107215"/>
            <a:ext cx="7157326" cy="1105841"/>
          </a:xfrm>
        </p:spPr>
        <p:txBody>
          <a:bodyPr/>
          <a:lstStyle/>
          <a:p>
            <a:r>
              <a:rPr lang="es-ES" sz="1800"/>
              <a:t>OPTIMIZATION HYPERPARAMETERS GA</a:t>
            </a:r>
          </a:p>
        </p:txBody>
      </p:sp>
      <p:grpSp>
        <p:nvGrpSpPr>
          <p:cNvPr id="5" name="Google Shape;718;p42">
            <a:extLst>
              <a:ext uri="{FF2B5EF4-FFF2-40B4-BE49-F238E27FC236}">
                <a16:creationId xmlns:a16="http://schemas.microsoft.com/office/drawing/2014/main" id="{5FB60BB5-B733-9BB3-1973-CC98C22191D6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7" name="Google Shape;719;p42">
              <a:extLst>
                <a:ext uri="{FF2B5EF4-FFF2-40B4-BE49-F238E27FC236}">
                  <a16:creationId xmlns:a16="http://schemas.microsoft.com/office/drawing/2014/main" id="{D35AB6D2-E389-70C4-D233-8F9BFD553AFB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0;p42">
              <a:extLst>
                <a:ext uri="{FF2B5EF4-FFF2-40B4-BE49-F238E27FC236}">
                  <a16:creationId xmlns:a16="http://schemas.microsoft.com/office/drawing/2014/main" id="{228A4767-6B8E-8DD3-A200-9A7C3674BD67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1;p42">
              <a:extLst>
                <a:ext uri="{FF2B5EF4-FFF2-40B4-BE49-F238E27FC236}">
                  <a16:creationId xmlns:a16="http://schemas.microsoft.com/office/drawing/2014/main" id="{AD36AC80-E57B-F864-E573-A891774A1F82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6670F88B-8E8F-6A94-DC80-ABFE6CE63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433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6AE7900-A027-CF31-40E6-BA3A39DE5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500" y="-1119686"/>
            <a:ext cx="5020533" cy="30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A6B074-FA38-D958-21EA-9141A0EF7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557" y="5735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2661D1-EE5D-9661-7FDA-537CC6D03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91" y="1196301"/>
            <a:ext cx="3562847" cy="2972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964BB25-49CB-5BA4-8E74-F562AD569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572" y="763364"/>
            <a:ext cx="3524742" cy="3505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1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66091" y="-107215"/>
            <a:ext cx="7157326" cy="1105841"/>
          </a:xfrm>
        </p:spPr>
        <p:txBody>
          <a:bodyPr/>
          <a:lstStyle/>
          <a:p>
            <a:r>
              <a:rPr lang="es-ES" sz="1800"/>
              <a:t>OPTIMIZATION HYPERPARAMETERS GA</a:t>
            </a:r>
          </a:p>
        </p:txBody>
      </p:sp>
      <p:grpSp>
        <p:nvGrpSpPr>
          <p:cNvPr id="5" name="Google Shape;718;p42">
            <a:extLst>
              <a:ext uri="{FF2B5EF4-FFF2-40B4-BE49-F238E27FC236}">
                <a16:creationId xmlns:a16="http://schemas.microsoft.com/office/drawing/2014/main" id="{5FB60BB5-B733-9BB3-1973-CC98C22191D6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7" name="Google Shape;719;p42">
              <a:extLst>
                <a:ext uri="{FF2B5EF4-FFF2-40B4-BE49-F238E27FC236}">
                  <a16:creationId xmlns:a16="http://schemas.microsoft.com/office/drawing/2014/main" id="{D35AB6D2-E389-70C4-D233-8F9BFD553AFB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0;p42">
              <a:extLst>
                <a:ext uri="{FF2B5EF4-FFF2-40B4-BE49-F238E27FC236}">
                  <a16:creationId xmlns:a16="http://schemas.microsoft.com/office/drawing/2014/main" id="{228A4767-6B8E-8DD3-A200-9A7C3674BD67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1;p42">
              <a:extLst>
                <a:ext uri="{FF2B5EF4-FFF2-40B4-BE49-F238E27FC236}">
                  <a16:creationId xmlns:a16="http://schemas.microsoft.com/office/drawing/2014/main" id="{AD36AC80-E57B-F864-E573-A891774A1F82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6670F88B-8E8F-6A94-DC80-ABFE6CE63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433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6AE7900-A027-CF31-40E6-BA3A39DE5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500" y="-1119686"/>
            <a:ext cx="5020533" cy="30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A6B074-FA38-D958-21EA-9141A0EF7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557" y="5735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E9911AA-C9E4-E58D-C1EB-25D107D8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67" y="1209580"/>
            <a:ext cx="3151563" cy="2176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5B1C6DF-3FF1-CD4B-53F2-3FB8682F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085" y="1051160"/>
            <a:ext cx="4386671" cy="3069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3426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66091" y="-107215"/>
            <a:ext cx="7157326" cy="1105841"/>
          </a:xfrm>
        </p:spPr>
        <p:txBody>
          <a:bodyPr/>
          <a:lstStyle/>
          <a:p>
            <a:r>
              <a:rPr lang="es-ES" sz="1800"/>
              <a:t>OPTIMIZATION HYPERPARAMETERS GA</a:t>
            </a:r>
          </a:p>
        </p:txBody>
      </p:sp>
      <p:grpSp>
        <p:nvGrpSpPr>
          <p:cNvPr id="5" name="Google Shape;718;p42">
            <a:extLst>
              <a:ext uri="{FF2B5EF4-FFF2-40B4-BE49-F238E27FC236}">
                <a16:creationId xmlns:a16="http://schemas.microsoft.com/office/drawing/2014/main" id="{5FB60BB5-B733-9BB3-1973-CC98C22191D6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7" name="Google Shape;719;p42">
              <a:extLst>
                <a:ext uri="{FF2B5EF4-FFF2-40B4-BE49-F238E27FC236}">
                  <a16:creationId xmlns:a16="http://schemas.microsoft.com/office/drawing/2014/main" id="{D35AB6D2-E389-70C4-D233-8F9BFD553AFB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0;p42">
              <a:extLst>
                <a:ext uri="{FF2B5EF4-FFF2-40B4-BE49-F238E27FC236}">
                  <a16:creationId xmlns:a16="http://schemas.microsoft.com/office/drawing/2014/main" id="{228A4767-6B8E-8DD3-A200-9A7C3674BD67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1;p42">
              <a:extLst>
                <a:ext uri="{FF2B5EF4-FFF2-40B4-BE49-F238E27FC236}">
                  <a16:creationId xmlns:a16="http://schemas.microsoft.com/office/drawing/2014/main" id="{AD36AC80-E57B-F864-E573-A891774A1F82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6670F88B-8E8F-6A94-DC80-ABFE6CE63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433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6AE7900-A027-CF31-40E6-BA3A39DE5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500" y="-1119686"/>
            <a:ext cx="5020533" cy="30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A6B074-FA38-D958-21EA-9141A0EF7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557" y="5735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6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89EB4C9-406C-34C5-8D23-F19CAE0D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81" y="1145406"/>
            <a:ext cx="4355889" cy="2948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749B671-0790-A652-8306-4A708A0C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5408"/>
            <a:ext cx="4032573" cy="2948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214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2"/>
          <p:cNvSpPr/>
          <p:nvPr/>
        </p:nvSpPr>
        <p:spPr>
          <a:xfrm>
            <a:off x="292700" y="4606650"/>
            <a:ext cx="1136100" cy="2274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" name="Google Shape;647;p42"/>
          <p:cNvGrpSpPr/>
          <p:nvPr/>
        </p:nvGrpSpPr>
        <p:grpSpPr>
          <a:xfrm>
            <a:off x="639796" y="1171435"/>
            <a:ext cx="1938058" cy="1263649"/>
            <a:chOff x="2358425" y="1238825"/>
            <a:chExt cx="2616875" cy="1706250"/>
          </a:xfrm>
        </p:grpSpPr>
        <p:sp>
          <p:nvSpPr>
            <p:cNvPr id="648" name="Google Shape;648;p42"/>
            <p:cNvSpPr/>
            <p:nvPr/>
          </p:nvSpPr>
          <p:spPr>
            <a:xfrm>
              <a:off x="2359250" y="1417300"/>
              <a:ext cx="2616050" cy="1526950"/>
            </a:xfrm>
            <a:custGeom>
              <a:avLst/>
              <a:gdLst/>
              <a:ahLst/>
              <a:cxnLst/>
              <a:rect l="l" t="t" r="r" b="b"/>
              <a:pathLst>
                <a:path w="104642" h="61078" extrusionOk="0">
                  <a:moveTo>
                    <a:pt x="1" y="0"/>
                  </a:moveTo>
                  <a:lnTo>
                    <a:pt x="1" y="57241"/>
                  </a:lnTo>
                  <a:cubicBezTo>
                    <a:pt x="1" y="59376"/>
                    <a:pt x="1735" y="61077"/>
                    <a:pt x="3837" y="61077"/>
                  </a:cubicBezTo>
                  <a:lnTo>
                    <a:pt x="100806" y="61077"/>
                  </a:lnTo>
                  <a:cubicBezTo>
                    <a:pt x="102907" y="61077"/>
                    <a:pt x="104642" y="59376"/>
                    <a:pt x="104642" y="57241"/>
                  </a:cubicBezTo>
                  <a:lnTo>
                    <a:pt x="104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2358425" y="1238825"/>
              <a:ext cx="2616875" cy="178500"/>
            </a:xfrm>
            <a:custGeom>
              <a:avLst/>
              <a:gdLst/>
              <a:ahLst/>
              <a:cxnLst/>
              <a:rect l="l" t="t" r="r" b="b"/>
              <a:pathLst>
                <a:path w="104675" h="7140" extrusionOk="0">
                  <a:moveTo>
                    <a:pt x="3836" y="1"/>
                  </a:moveTo>
                  <a:cubicBezTo>
                    <a:pt x="1701" y="1"/>
                    <a:pt x="0" y="1702"/>
                    <a:pt x="0" y="3837"/>
                  </a:cubicBezTo>
                  <a:lnTo>
                    <a:pt x="0" y="7139"/>
                  </a:lnTo>
                  <a:lnTo>
                    <a:pt x="104675" y="7139"/>
                  </a:lnTo>
                  <a:lnTo>
                    <a:pt x="104675" y="3837"/>
                  </a:lnTo>
                  <a:cubicBezTo>
                    <a:pt x="104675" y="1702"/>
                    <a:pt x="102940" y="1"/>
                    <a:pt x="1007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2452650" y="1302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901" y="1"/>
                  </a:moveTo>
                  <a:cubicBezTo>
                    <a:pt x="401" y="1"/>
                    <a:pt x="1" y="434"/>
                    <a:pt x="1" y="935"/>
                  </a:cubicBezTo>
                  <a:cubicBezTo>
                    <a:pt x="1" y="1435"/>
                    <a:pt x="401" y="1835"/>
                    <a:pt x="901" y="1835"/>
                  </a:cubicBezTo>
                  <a:cubicBezTo>
                    <a:pt x="1402" y="1835"/>
                    <a:pt x="1835" y="1435"/>
                    <a:pt x="1835" y="935"/>
                  </a:cubicBezTo>
                  <a:cubicBezTo>
                    <a:pt x="1835" y="434"/>
                    <a:pt x="1402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2554400" y="1302200"/>
              <a:ext cx="45875" cy="45900"/>
            </a:xfrm>
            <a:custGeom>
              <a:avLst/>
              <a:gdLst/>
              <a:ahLst/>
              <a:cxnLst/>
              <a:rect l="l" t="t" r="r" b="b"/>
              <a:pathLst>
                <a:path w="1835" h="1836" extrusionOk="0">
                  <a:moveTo>
                    <a:pt x="934" y="1"/>
                  </a:moveTo>
                  <a:cubicBezTo>
                    <a:pt x="434" y="1"/>
                    <a:pt x="0" y="434"/>
                    <a:pt x="0" y="935"/>
                  </a:cubicBezTo>
                  <a:cubicBezTo>
                    <a:pt x="0" y="1435"/>
                    <a:pt x="434" y="1835"/>
                    <a:pt x="934" y="1835"/>
                  </a:cubicBezTo>
                  <a:cubicBezTo>
                    <a:pt x="1401" y="1835"/>
                    <a:pt x="1835" y="1435"/>
                    <a:pt x="1835" y="935"/>
                  </a:cubicBezTo>
                  <a:cubicBezTo>
                    <a:pt x="1835" y="434"/>
                    <a:pt x="1401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2656975" y="1302200"/>
              <a:ext cx="45875" cy="45900"/>
            </a:xfrm>
            <a:custGeom>
              <a:avLst/>
              <a:gdLst/>
              <a:ahLst/>
              <a:cxnLst/>
              <a:rect l="l" t="t" r="r" b="b"/>
              <a:pathLst>
                <a:path w="1835" h="1836" extrusionOk="0">
                  <a:moveTo>
                    <a:pt x="901" y="1"/>
                  </a:moveTo>
                  <a:cubicBezTo>
                    <a:pt x="400" y="1"/>
                    <a:pt x="0" y="434"/>
                    <a:pt x="0" y="935"/>
                  </a:cubicBezTo>
                  <a:cubicBezTo>
                    <a:pt x="0" y="1435"/>
                    <a:pt x="400" y="1835"/>
                    <a:pt x="901" y="1835"/>
                  </a:cubicBezTo>
                  <a:cubicBezTo>
                    <a:pt x="1401" y="1835"/>
                    <a:pt x="1835" y="1435"/>
                    <a:pt x="1835" y="935"/>
                  </a:cubicBezTo>
                  <a:cubicBezTo>
                    <a:pt x="1835" y="434"/>
                    <a:pt x="14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2537725" y="1901400"/>
              <a:ext cx="2310000" cy="1043675"/>
            </a:xfrm>
            <a:custGeom>
              <a:avLst/>
              <a:gdLst/>
              <a:ahLst/>
              <a:cxnLst/>
              <a:rect l="l" t="t" r="r" b="b"/>
              <a:pathLst>
                <a:path w="92400" h="41747" extrusionOk="0">
                  <a:moveTo>
                    <a:pt x="73233" y="0"/>
                  </a:moveTo>
                  <a:cubicBezTo>
                    <a:pt x="73128" y="0"/>
                    <a:pt x="73023" y="6"/>
                    <a:pt x="72919" y="17"/>
                  </a:cubicBezTo>
                  <a:cubicBezTo>
                    <a:pt x="63579" y="984"/>
                    <a:pt x="56707" y="30205"/>
                    <a:pt x="50203" y="31406"/>
                  </a:cubicBezTo>
                  <a:cubicBezTo>
                    <a:pt x="49901" y="31460"/>
                    <a:pt x="49608" y="31486"/>
                    <a:pt x="49323" y="31486"/>
                  </a:cubicBezTo>
                  <a:cubicBezTo>
                    <a:pt x="43565" y="31486"/>
                    <a:pt x="40710" y="21048"/>
                    <a:pt x="33843" y="21048"/>
                  </a:cubicBezTo>
                  <a:cubicBezTo>
                    <a:pt x="33684" y="21048"/>
                    <a:pt x="33522" y="21053"/>
                    <a:pt x="33357" y="21065"/>
                  </a:cubicBezTo>
                  <a:cubicBezTo>
                    <a:pt x="25718" y="21632"/>
                    <a:pt x="26486" y="32640"/>
                    <a:pt x="19314" y="36142"/>
                  </a:cubicBezTo>
                  <a:cubicBezTo>
                    <a:pt x="17527" y="37015"/>
                    <a:pt x="16174" y="37341"/>
                    <a:pt x="15097" y="37341"/>
                  </a:cubicBezTo>
                  <a:cubicBezTo>
                    <a:pt x="11919" y="37341"/>
                    <a:pt x="11135" y="34504"/>
                    <a:pt x="8634" y="34504"/>
                  </a:cubicBezTo>
                  <a:cubicBezTo>
                    <a:pt x="8581" y="34504"/>
                    <a:pt x="8527" y="34505"/>
                    <a:pt x="8473" y="34508"/>
                  </a:cubicBezTo>
                  <a:cubicBezTo>
                    <a:pt x="4970" y="34675"/>
                    <a:pt x="0" y="41713"/>
                    <a:pt x="0" y="41713"/>
                  </a:cubicBezTo>
                  <a:lnTo>
                    <a:pt x="0" y="41747"/>
                  </a:lnTo>
                  <a:lnTo>
                    <a:pt x="92399" y="41747"/>
                  </a:lnTo>
                  <a:cubicBezTo>
                    <a:pt x="92399" y="41747"/>
                    <a:pt x="82485" y="0"/>
                    <a:pt x="73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2486850" y="1564900"/>
              <a:ext cx="1843000" cy="1292600"/>
            </a:xfrm>
            <a:custGeom>
              <a:avLst/>
              <a:gdLst/>
              <a:ahLst/>
              <a:cxnLst/>
              <a:rect l="l" t="t" r="r" b="b"/>
              <a:pathLst>
                <a:path w="73720" h="51704" extrusionOk="0">
                  <a:moveTo>
                    <a:pt x="70784" y="0"/>
                  </a:moveTo>
                  <a:lnTo>
                    <a:pt x="59209" y="3503"/>
                  </a:lnTo>
                  <a:lnTo>
                    <a:pt x="63712" y="5971"/>
                  </a:lnTo>
                  <a:lnTo>
                    <a:pt x="48535" y="29355"/>
                  </a:lnTo>
                  <a:lnTo>
                    <a:pt x="36493" y="18313"/>
                  </a:lnTo>
                  <a:lnTo>
                    <a:pt x="17546" y="42631"/>
                  </a:lnTo>
                  <a:lnTo>
                    <a:pt x="8706" y="38361"/>
                  </a:lnTo>
                  <a:lnTo>
                    <a:pt x="0" y="51704"/>
                  </a:lnTo>
                  <a:cubicBezTo>
                    <a:pt x="734" y="51270"/>
                    <a:pt x="9140" y="43465"/>
                    <a:pt x="9140" y="43465"/>
                  </a:cubicBezTo>
                  <a:lnTo>
                    <a:pt x="18313" y="48101"/>
                  </a:lnTo>
                  <a:lnTo>
                    <a:pt x="36426" y="26019"/>
                  </a:lnTo>
                  <a:lnTo>
                    <a:pt x="50003" y="39495"/>
                  </a:lnTo>
                  <a:lnTo>
                    <a:pt x="69416" y="8807"/>
                  </a:lnTo>
                  <a:lnTo>
                    <a:pt x="73720" y="11408"/>
                  </a:lnTo>
                  <a:lnTo>
                    <a:pt x="707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3262400" y="2006625"/>
              <a:ext cx="274375" cy="242375"/>
            </a:xfrm>
            <a:custGeom>
              <a:avLst/>
              <a:gdLst/>
              <a:ahLst/>
              <a:cxnLst/>
              <a:rect l="l" t="t" r="r" b="b"/>
              <a:pathLst>
                <a:path w="10975" h="9695" extrusionOk="0">
                  <a:moveTo>
                    <a:pt x="5469" y="1"/>
                  </a:moveTo>
                  <a:cubicBezTo>
                    <a:pt x="4847" y="1"/>
                    <a:pt x="4214" y="122"/>
                    <a:pt x="3603" y="378"/>
                  </a:cubicBezTo>
                  <a:cubicBezTo>
                    <a:pt x="1168" y="1412"/>
                    <a:pt x="0" y="4247"/>
                    <a:pt x="1034" y="6715"/>
                  </a:cubicBezTo>
                  <a:cubicBezTo>
                    <a:pt x="1788" y="8573"/>
                    <a:pt x="3580" y="9694"/>
                    <a:pt x="5473" y="9694"/>
                  </a:cubicBezTo>
                  <a:cubicBezTo>
                    <a:pt x="6095" y="9694"/>
                    <a:pt x="6728" y="9573"/>
                    <a:pt x="7339" y="9317"/>
                  </a:cubicBezTo>
                  <a:cubicBezTo>
                    <a:pt x="9807" y="8283"/>
                    <a:pt x="10975" y="5448"/>
                    <a:pt x="9941" y="2979"/>
                  </a:cubicBezTo>
                  <a:cubicBezTo>
                    <a:pt x="9163" y="1122"/>
                    <a:pt x="7364" y="1"/>
                    <a:pt x="5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3575125" y="2272900"/>
              <a:ext cx="300225" cy="300250"/>
            </a:xfrm>
            <a:custGeom>
              <a:avLst/>
              <a:gdLst/>
              <a:ahLst/>
              <a:cxnLst/>
              <a:rect l="l" t="t" r="r" b="b"/>
              <a:pathLst>
                <a:path w="12009" h="12010" extrusionOk="0">
                  <a:moveTo>
                    <a:pt x="6005" y="1"/>
                  </a:moveTo>
                  <a:cubicBezTo>
                    <a:pt x="2669" y="1"/>
                    <a:pt x="0" y="2703"/>
                    <a:pt x="0" y="6005"/>
                  </a:cubicBezTo>
                  <a:cubicBezTo>
                    <a:pt x="0" y="9307"/>
                    <a:pt x="2669" y="12009"/>
                    <a:pt x="6005" y="12009"/>
                  </a:cubicBezTo>
                  <a:cubicBezTo>
                    <a:pt x="9307" y="12009"/>
                    <a:pt x="12009" y="9307"/>
                    <a:pt x="12009" y="6005"/>
                  </a:cubicBezTo>
                  <a:cubicBezTo>
                    <a:pt x="12009" y="2703"/>
                    <a:pt x="9307" y="1"/>
                    <a:pt x="6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471000" y="1496100"/>
              <a:ext cx="254375" cy="418225"/>
            </a:xfrm>
            <a:custGeom>
              <a:avLst/>
              <a:gdLst/>
              <a:ahLst/>
              <a:cxnLst/>
              <a:rect l="l" t="t" r="r" b="b"/>
              <a:pathLst>
                <a:path w="10175" h="16729" extrusionOk="0">
                  <a:moveTo>
                    <a:pt x="5087" y="0"/>
                  </a:moveTo>
                  <a:cubicBezTo>
                    <a:pt x="5054" y="0"/>
                    <a:pt x="5021" y="17"/>
                    <a:pt x="5004" y="50"/>
                  </a:cubicBezTo>
                  <a:lnTo>
                    <a:pt x="67" y="7889"/>
                  </a:lnTo>
                  <a:cubicBezTo>
                    <a:pt x="0" y="8056"/>
                    <a:pt x="34" y="8323"/>
                    <a:pt x="167" y="8323"/>
                  </a:cubicBezTo>
                  <a:lnTo>
                    <a:pt x="1969" y="8323"/>
                  </a:lnTo>
                  <a:cubicBezTo>
                    <a:pt x="2035" y="8323"/>
                    <a:pt x="2069" y="8423"/>
                    <a:pt x="2069" y="8556"/>
                  </a:cubicBezTo>
                  <a:lnTo>
                    <a:pt x="2069" y="16462"/>
                  </a:lnTo>
                  <a:cubicBezTo>
                    <a:pt x="2069" y="16596"/>
                    <a:pt x="2135" y="16729"/>
                    <a:pt x="2202" y="16729"/>
                  </a:cubicBezTo>
                  <a:lnTo>
                    <a:pt x="7973" y="16729"/>
                  </a:lnTo>
                  <a:cubicBezTo>
                    <a:pt x="8040" y="16729"/>
                    <a:pt x="8106" y="16596"/>
                    <a:pt x="8106" y="16462"/>
                  </a:cubicBezTo>
                  <a:lnTo>
                    <a:pt x="8106" y="8556"/>
                  </a:lnTo>
                  <a:cubicBezTo>
                    <a:pt x="8106" y="8423"/>
                    <a:pt x="8140" y="8323"/>
                    <a:pt x="8206" y="8323"/>
                  </a:cubicBezTo>
                  <a:lnTo>
                    <a:pt x="10008" y="8323"/>
                  </a:lnTo>
                  <a:cubicBezTo>
                    <a:pt x="10141" y="8323"/>
                    <a:pt x="10174" y="8023"/>
                    <a:pt x="10074" y="7889"/>
                  </a:cubicBezTo>
                  <a:lnTo>
                    <a:pt x="5171" y="50"/>
                  </a:lnTo>
                  <a:cubicBezTo>
                    <a:pt x="5154" y="17"/>
                    <a:pt x="5121" y="0"/>
                    <a:pt x="50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826250" y="1494000"/>
              <a:ext cx="254375" cy="418875"/>
            </a:xfrm>
            <a:custGeom>
              <a:avLst/>
              <a:gdLst/>
              <a:ahLst/>
              <a:cxnLst/>
              <a:rect l="l" t="t" r="r" b="b"/>
              <a:pathLst>
                <a:path w="10175" h="16755" extrusionOk="0">
                  <a:moveTo>
                    <a:pt x="2236" y="1"/>
                  </a:moveTo>
                  <a:cubicBezTo>
                    <a:pt x="2135" y="1"/>
                    <a:pt x="2102" y="134"/>
                    <a:pt x="2102" y="268"/>
                  </a:cubicBezTo>
                  <a:lnTo>
                    <a:pt x="2102" y="8173"/>
                  </a:lnTo>
                  <a:cubicBezTo>
                    <a:pt x="2102" y="8307"/>
                    <a:pt x="2069" y="8440"/>
                    <a:pt x="1969" y="8440"/>
                  </a:cubicBezTo>
                  <a:lnTo>
                    <a:pt x="167" y="8440"/>
                  </a:lnTo>
                  <a:cubicBezTo>
                    <a:pt x="67" y="8440"/>
                    <a:pt x="1" y="8741"/>
                    <a:pt x="101" y="8841"/>
                  </a:cubicBezTo>
                  <a:lnTo>
                    <a:pt x="5004" y="16680"/>
                  </a:lnTo>
                  <a:cubicBezTo>
                    <a:pt x="5038" y="16730"/>
                    <a:pt x="5071" y="16755"/>
                    <a:pt x="5100" y="16755"/>
                  </a:cubicBezTo>
                  <a:cubicBezTo>
                    <a:pt x="5129" y="16755"/>
                    <a:pt x="5154" y="16730"/>
                    <a:pt x="5171" y="16680"/>
                  </a:cubicBezTo>
                  <a:lnTo>
                    <a:pt x="10108" y="8841"/>
                  </a:lnTo>
                  <a:cubicBezTo>
                    <a:pt x="10175" y="8674"/>
                    <a:pt x="10141" y="8440"/>
                    <a:pt x="10008" y="8440"/>
                  </a:cubicBezTo>
                  <a:lnTo>
                    <a:pt x="8240" y="8440"/>
                  </a:lnTo>
                  <a:cubicBezTo>
                    <a:pt x="8140" y="8440"/>
                    <a:pt x="8106" y="8307"/>
                    <a:pt x="8106" y="8173"/>
                  </a:cubicBezTo>
                  <a:lnTo>
                    <a:pt x="8106" y="268"/>
                  </a:lnTo>
                  <a:cubicBezTo>
                    <a:pt x="8106" y="134"/>
                    <a:pt x="8073" y="1"/>
                    <a:pt x="79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2"/>
          <p:cNvSpPr txBox="1">
            <a:spLocks noGrp="1"/>
          </p:cNvSpPr>
          <p:nvPr>
            <p:ph type="subTitle" idx="1"/>
          </p:nvPr>
        </p:nvSpPr>
        <p:spPr>
          <a:xfrm>
            <a:off x="2695778" y="2171214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explanation, dataset, used algorithms, constraints.</a:t>
            </a:r>
          </a:p>
        </p:txBody>
      </p:sp>
      <p:sp>
        <p:nvSpPr>
          <p:cNvPr id="660" name="Google Shape;660;p42"/>
          <p:cNvSpPr txBox="1">
            <a:spLocks noGrp="1"/>
          </p:cNvSpPr>
          <p:nvPr>
            <p:ph type="title"/>
          </p:nvPr>
        </p:nvSpPr>
        <p:spPr>
          <a:xfrm>
            <a:off x="2695778" y="1693062"/>
            <a:ext cx="28227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1" name="Google Shape;661;p42"/>
          <p:cNvSpPr txBox="1">
            <a:spLocks noGrp="1"/>
          </p:cNvSpPr>
          <p:nvPr>
            <p:ph type="title" idx="2"/>
          </p:nvPr>
        </p:nvSpPr>
        <p:spPr>
          <a:xfrm>
            <a:off x="3469478" y="12124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2" name="Google Shape;662;p42"/>
          <p:cNvSpPr txBox="1">
            <a:spLocks noGrp="1"/>
          </p:cNvSpPr>
          <p:nvPr>
            <p:ph type="title" idx="3"/>
          </p:nvPr>
        </p:nvSpPr>
        <p:spPr>
          <a:xfrm>
            <a:off x="5600731" y="1689390"/>
            <a:ext cx="28227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GA</a:t>
            </a:r>
          </a:p>
        </p:txBody>
      </p:sp>
      <p:sp>
        <p:nvSpPr>
          <p:cNvPr id="663" name="Google Shape;663;p42"/>
          <p:cNvSpPr txBox="1">
            <a:spLocks noGrp="1"/>
          </p:cNvSpPr>
          <p:nvPr>
            <p:ph type="title" idx="4"/>
          </p:nvPr>
        </p:nvSpPr>
        <p:spPr>
          <a:xfrm>
            <a:off x="6374431" y="1212477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4" name="Google Shape;664;p42"/>
          <p:cNvSpPr txBox="1">
            <a:spLocks noGrp="1"/>
          </p:cNvSpPr>
          <p:nvPr>
            <p:ph type="subTitle" idx="5"/>
          </p:nvPr>
        </p:nvSpPr>
        <p:spPr>
          <a:xfrm>
            <a:off x="5600731" y="2171208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Explain more deeply the GA used, elements, how it works, development and final results.</a:t>
            </a:r>
          </a:p>
        </p:txBody>
      </p:sp>
      <p:sp>
        <p:nvSpPr>
          <p:cNvPr id="665" name="Google Shape;665;p42"/>
          <p:cNvSpPr txBox="1">
            <a:spLocks noGrp="1"/>
          </p:cNvSpPr>
          <p:nvPr>
            <p:ph type="title" idx="6"/>
          </p:nvPr>
        </p:nvSpPr>
        <p:spPr>
          <a:xfrm>
            <a:off x="2695778" y="3433487"/>
            <a:ext cx="28227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ACO</a:t>
            </a:r>
            <a:endParaRPr/>
          </a:p>
        </p:txBody>
      </p:sp>
      <p:sp>
        <p:nvSpPr>
          <p:cNvPr id="666" name="Google Shape;666;p42"/>
          <p:cNvSpPr txBox="1">
            <a:spLocks noGrp="1"/>
          </p:cNvSpPr>
          <p:nvPr>
            <p:ph type="title" idx="7"/>
          </p:nvPr>
        </p:nvSpPr>
        <p:spPr>
          <a:xfrm>
            <a:off x="3469478" y="29580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67" name="Google Shape;667;p42"/>
          <p:cNvSpPr txBox="1">
            <a:spLocks noGrp="1"/>
          </p:cNvSpPr>
          <p:nvPr>
            <p:ph type="subTitle" idx="8"/>
          </p:nvPr>
        </p:nvSpPr>
        <p:spPr>
          <a:xfrm>
            <a:off x="2695778" y="3916681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Explain more deeply the ACO used, elements, how it works, development and final results.</a:t>
            </a:r>
          </a:p>
        </p:txBody>
      </p:sp>
      <p:sp>
        <p:nvSpPr>
          <p:cNvPr id="668" name="Google Shape;668;p42"/>
          <p:cNvSpPr txBox="1">
            <a:spLocks noGrp="1"/>
          </p:cNvSpPr>
          <p:nvPr>
            <p:ph type="title" idx="9"/>
          </p:nvPr>
        </p:nvSpPr>
        <p:spPr>
          <a:xfrm>
            <a:off x="5600731" y="3433487"/>
            <a:ext cx="28227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13"/>
          </p:nvPr>
        </p:nvSpPr>
        <p:spPr>
          <a:xfrm>
            <a:off x="6374431" y="2958000"/>
            <a:ext cx="127530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0" name="Google Shape;670;p42"/>
          <p:cNvSpPr txBox="1">
            <a:spLocks noGrp="1"/>
          </p:cNvSpPr>
          <p:nvPr>
            <p:ph type="subTitle" idx="14"/>
          </p:nvPr>
        </p:nvSpPr>
        <p:spPr>
          <a:xfrm>
            <a:off x="5600731" y="3916681"/>
            <a:ext cx="282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conclusion about the project.</a:t>
            </a:r>
          </a:p>
        </p:txBody>
      </p:sp>
      <p:sp>
        <p:nvSpPr>
          <p:cNvPr id="671" name="Google Shape;671;p42"/>
          <p:cNvSpPr txBox="1">
            <a:spLocks noGrp="1"/>
          </p:cNvSpPr>
          <p:nvPr>
            <p:ph type="title" idx="15"/>
          </p:nvPr>
        </p:nvSpPr>
        <p:spPr>
          <a:xfrm>
            <a:off x="2695775" y="466550"/>
            <a:ext cx="572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672" name="Google Shape;672;p42"/>
          <p:cNvGrpSpPr/>
          <p:nvPr/>
        </p:nvGrpSpPr>
        <p:grpSpPr>
          <a:xfrm>
            <a:off x="445863" y="1824512"/>
            <a:ext cx="1177525" cy="2914750"/>
            <a:chOff x="-1136775" y="1435900"/>
            <a:chExt cx="1177525" cy="2914750"/>
          </a:xfrm>
        </p:grpSpPr>
        <p:sp>
          <p:nvSpPr>
            <p:cNvPr id="673" name="Google Shape;673;p42"/>
            <p:cNvSpPr/>
            <p:nvPr/>
          </p:nvSpPr>
          <p:spPr>
            <a:xfrm>
              <a:off x="-282000" y="2228700"/>
              <a:ext cx="322750" cy="157650"/>
            </a:xfrm>
            <a:custGeom>
              <a:avLst/>
              <a:gdLst/>
              <a:ahLst/>
              <a:cxnLst/>
              <a:rect l="l" t="t" r="r" b="b"/>
              <a:pathLst>
                <a:path w="12910" h="6306" extrusionOk="0">
                  <a:moveTo>
                    <a:pt x="6839" y="1"/>
                  </a:moveTo>
                  <a:cubicBezTo>
                    <a:pt x="6505" y="434"/>
                    <a:pt x="6105" y="735"/>
                    <a:pt x="5638" y="835"/>
                  </a:cubicBezTo>
                  <a:cubicBezTo>
                    <a:pt x="4804" y="1101"/>
                    <a:pt x="4270" y="1268"/>
                    <a:pt x="3770" y="2069"/>
                  </a:cubicBezTo>
                  <a:cubicBezTo>
                    <a:pt x="3636" y="2269"/>
                    <a:pt x="3570" y="2469"/>
                    <a:pt x="3403" y="2636"/>
                  </a:cubicBezTo>
                  <a:cubicBezTo>
                    <a:pt x="3236" y="2803"/>
                    <a:pt x="3003" y="2936"/>
                    <a:pt x="2769" y="3036"/>
                  </a:cubicBezTo>
                  <a:cubicBezTo>
                    <a:pt x="2736" y="3070"/>
                    <a:pt x="2736" y="3070"/>
                    <a:pt x="2636" y="3070"/>
                  </a:cubicBezTo>
                  <a:cubicBezTo>
                    <a:pt x="2135" y="3270"/>
                    <a:pt x="1602" y="3470"/>
                    <a:pt x="1101" y="3703"/>
                  </a:cubicBezTo>
                  <a:cubicBezTo>
                    <a:pt x="935" y="3770"/>
                    <a:pt x="701" y="3870"/>
                    <a:pt x="534" y="3970"/>
                  </a:cubicBezTo>
                  <a:cubicBezTo>
                    <a:pt x="1" y="4404"/>
                    <a:pt x="401" y="5071"/>
                    <a:pt x="668" y="5538"/>
                  </a:cubicBezTo>
                  <a:cubicBezTo>
                    <a:pt x="801" y="5771"/>
                    <a:pt x="968" y="5972"/>
                    <a:pt x="1235" y="6072"/>
                  </a:cubicBezTo>
                  <a:cubicBezTo>
                    <a:pt x="1318" y="6088"/>
                    <a:pt x="1385" y="6097"/>
                    <a:pt x="1452" y="6097"/>
                  </a:cubicBezTo>
                  <a:cubicBezTo>
                    <a:pt x="1518" y="6097"/>
                    <a:pt x="1585" y="6088"/>
                    <a:pt x="1668" y="6072"/>
                  </a:cubicBezTo>
                  <a:cubicBezTo>
                    <a:pt x="2135" y="5972"/>
                    <a:pt x="2636" y="5905"/>
                    <a:pt x="3103" y="5805"/>
                  </a:cubicBezTo>
                  <a:cubicBezTo>
                    <a:pt x="3238" y="5786"/>
                    <a:pt x="3383" y="5766"/>
                    <a:pt x="3528" y="5766"/>
                  </a:cubicBezTo>
                  <a:cubicBezTo>
                    <a:pt x="3633" y="5766"/>
                    <a:pt x="3738" y="5777"/>
                    <a:pt x="3837" y="5805"/>
                  </a:cubicBezTo>
                  <a:cubicBezTo>
                    <a:pt x="3970" y="5872"/>
                    <a:pt x="4103" y="5938"/>
                    <a:pt x="4237" y="6038"/>
                  </a:cubicBezTo>
                  <a:cubicBezTo>
                    <a:pt x="4593" y="6216"/>
                    <a:pt x="4993" y="6305"/>
                    <a:pt x="5388" y="6305"/>
                  </a:cubicBezTo>
                  <a:cubicBezTo>
                    <a:pt x="5586" y="6305"/>
                    <a:pt x="5782" y="6283"/>
                    <a:pt x="5971" y="6238"/>
                  </a:cubicBezTo>
                  <a:cubicBezTo>
                    <a:pt x="6605" y="6105"/>
                    <a:pt x="7139" y="5872"/>
                    <a:pt x="7673" y="5638"/>
                  </a:cubicBezTo>
                  <a:cubicBezTo>
                    <a:pt x="8773" y="5238"/>
                    <a:pt x="9908" y="4904"/>
                    <a:pt x="10908" y="4304"/>
                  </a:cubicBezTo>
                  <a:cubicBezTo>
                    <a:pt x="11909" y="3737"/>
                    <a:pt x="12776" y="2803"/>
                    <a:pt x="12910" y="1635"/>
                  </a:cubicBezTo>
                  <a:cubicBezTo>
                    <a:pt x="12910" y="1535"/>
                    <a:pt x="12910" y="1402"/>
                    <a:pt x="12843" y="1268"/>
                  </a:cubicBezTo>
                  <a:cubicBezTo>
                    <a:pt x="12776" y="1101"/>
                    <a:pt x="12610" y="1001"/>
                    <a:pt x="12443" y="935"/>
                  </a:cubicBezTo>
                  <a:cubicBezTo>
                    <a:pt x="12077" y="782"/>
                    <a:pt x="11676" y="720"/>
                    <a:pt x="11270" y="720"/>
                  </a:cubicBezTo>
                  <a:cubicBezTo>
                    <a:pt x="10786" y="720"/>
                    <a:pt x="10294" y="808"/>
                    <a:pt x="9841" y="935"/>
                  </a:cubicBezTo>
                  <a:cubicBezTo>
                    <a:pt x="8840" y="1235"/>
                    <a:pt x="7806" y="1535"/>
                    <a:pt x="6805" y="1802"/>
                  </a:cubicBezTo>
                  <a:cubicBezTo>
                    <a:pt x="6772" y="1819"/>
                    <a:pt x="6739" y="1827"/>
                    <a:pt x="6709" y="1827"/>
                  </a:cubicBezTo>
                  <a:cubicBezTo>
                    <a:pt x="6680" y="1827"/>
                    <a:pt x="6655" y="1819"/>
                    <a:pt x="6639" y="1802"/>
                  </a:cubicBezTo>
                  <a:cubicBezTo>
                    <a:pt x="6605" y="1769"/>
                    <a:pt x="6639" y="1735"/>
                    <a:pt x="6639" y="1669"/>
                  </a:cubicBezTo>
                  <a:cubicBezTo>
                    <a:pt x="6739" y="1402"/>
                    <a:pt x="6972" y="1135"/>
                    <a:pt x="7072" y="835"/>
                  </a:cubicBezTo>
                  <a:cubicBezTo>
                    <a:pt x="7139" y="568"/>
                    <a:pt x="7139" y="134"/>
                    <a:pt x="6839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-103550" y="2278400"/>
              <a:ext cx="34225" cy="77075"/>
            </a:xfrm>
            <a:custGeom>
              <a:avLst/>
              <a:gdLst/>
              <a:ahLst/>
              <a:cxnLst/>
              <a:rect l="l" t="t" r="r" b="b"/>
              <a:pathLst>
                <a:path w="1369" h="3083" extrusionOk="0">
                  <a:moveTo>
                    <a:pt x="216" y="1"/>
                  </a:moveTo>
                  <a:cubicBezTo>
                    <a:pt x="174" y="1"/>
                    <a:pt x="131" y="17"/>
                    <a:pt x="101" y="47"/>
                  </a:cubicBezTo>
                  <a:cubicBezTo>
                    <a:pt x="1" y="81"/>
                    <a:pt x="1" y="214"/>
                    <a:pt x="34" y="281"/>
                  </a:cubicBezTo>
                  <a:cubicBezTo>
                    <a:pt x="34" y="281"/>
                    <a:pt x="868" y="1448"/>
                    <a:pt x="1002" y="2916"/>
                  </a:cubicBezTo>
                  <a:cubicBezTo>
                    <a:pt x="968" y="2983"/>
                    <a:pt x="1035" y="3083"/>
                    <a:pt x="1168" y="3083"/>
                  </a:cubicBezTo>
                  <a:cubicBezTo>
                    <a:pt x="1302" y="3083"/>
                    <a:pt x="1369" y="2983"/>
                    <a:pt x="1335" y="2883"/>
                  </a:cubicBezTo>
                  <a:cubicBezTo>
                    <a:pt x="1202" y="1315"/>
                    <a:pt x="368" y="114"/>
                    <a:pt x="335" y="81"/>
                  </a:cubicBezTo>
                  <a:cubicBezTo>
                    <a:pt x="316" y="26"/>
                    <a:pt x="267" y="1"/>
                    <a:pt x="216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-94375" y="2248400"/>
              <a:ext cx="120950" cy="52875"/>
            </a:xfrm>
            <a:custGeom>
              <a:avLst/>
              <a:gdLst/>
              <a:ahLst/>
              <a:cxnLst/>
              <a:rect l="l" t="t" r="r" b="b"/>
              <a:pathLst>
                <a:path w="4838" h="2115" extrusionOk="0">
                  <a:moveTo>
                    <a:pt x="4631" y="1"/>
                  </a:moveTo>
                  <a:cubicBezTo>
                    <a:pt x="4602" y="1"/>
                    <a:pt x="4571" y="5"/>
                    <a:pt x="4537" y="13"/>
                  </a:cubicBezTo>
                  <a:lnTo>
                    <a:pt x="134" y="1781"/>
                  </a:lnTo>
                  <a:cubicBezTo>
                    <a:pt x="68" y="1815"/>
                    <a:pt x="1" y="1915"/>
                    <a:pt x="68" y="2015"/>
                  </a:cubicBezTo>
                  <a:cubicBezTo>
                    <a:pt x="101" y="2081"/>
                    <a:pt x="134" y="2115"/>
                    <a:pt x="234" y="2115"/>
                  </a:cubicBezTo>
                  <a:lnTo>
                    <a:pt x="301" y="2115"/>
                  </a:lnTo>
                  <a:lnTo>
                    <a:pt x="4738" y="347"/>
                  </a:lnTo>
                  <a:cubicBezTo>
                    <a:pt x="4804" y="313"/>
                    <a:pt x="4838" y="247"/>
                    <a:pt x="4804" y="113"/>
                  </a:cubicBezTo>
                  <a:cubicBezTo>
                    <a:pt x="4779" y="38"/>
                    <a:pt x="4717" y="1"/>
                    <a:pt x="4631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-82700" y="2270550"/>
              <a:ext cx="120950" cy="52425"/>
            </a:xfrm>
            <a:custGeom>
              <a:avLst/>
              <a:gdLst/>
              <a:ahLst/>
              <a:cxnLst/>
              <a:rect l="l" t="t" r="r" b="b"/>
              <a:pathLst>
                <a:path w="4838" h="2097" extrusionOk="0">
                  <a:moveTo>
                    <a:pt x="4639" y="0"/>
                  </a:moveTo>
                  <a:cubicBezTo>
                    <a:pt x="4610" y="0"/>
                    <a:pt x="4577" y="8"/>
                    <a:pt x="4537" y="28"/>
                  </a:cubicBezTo>
                  <a:lnTo>
                    <a:pt x="134" y="1762"/>
                  </a:lnTo>
                  <a:cubicBezTo>
                    <a:pt x="34" y="1796"/>
                    <a:pt x="1" y="1896"/>
                    <a:pt x="34" y="2029"/>
                  </a:cubicBezTo>
                  <a:cubicBezTo>
                    <a:pt x="101" y="2063"/>
                    <a:pt x="168" y="2096"/>
                    <a:pt x="201" y="2096"/>
                  </a:cubicBezTo>
                  <a:lnTo>
                    <a:pt x="301" y="2096"/>
                  </a:lnTo>
                  <a:lnTo>
                    <a:pt x="4704" y="361"/>
                  </a:lnTo>
                  <a:cubicBezTo>
                    <a:pt x="4804" y="295"/>
                    <a:pt x="4838" y="228"/>
                    <a:pt x="4804" y="95"/>
                  </a:cubicBezTo>
                  <a:cubicBezTo>
                    <a:pt x="4757" y="47"/>
                    <a:pt x="4710" y="0"/>
                    <a:pt x="4639" y="0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-78525" y="2300425"/>
              <a:ext cx="103425" cy="44225"/>
            </a:xfrm>
            <a:custGeom>
              <a:avLst/>
              <a:gdLst/>
              <a:ahLst/>
              <a:cxnLst/>
              <a:rect l="l" t="t" r="r" b="b"/>
              <a:pathLst>
                <a:path w="4137" h="1769" extrusionOk="0">
                  <a:moveTo>
                    <a:pt x="3870" y="0"/>
                  </a:moveTo>
                  <a:lnTo>
                    <a:pt x="134" y="1401"/>
                  </a:lnTo>
                  <a:cubicBezTo>
                    <a:pt x="34" y="1435"/>
                    <a:pt x="1" y="1535"/>
                    <a:pt x="1" y="1668"/>
                  </a:cubicBezTo>
                  <a:cubicBezTo>
                    <a:pt x="1" y="1735"/>
                    <a:pt x="101" y="1768"/>
                    <a:pt x="167" y="1768"/>
                  </a:cubicBezTo>
                  <a:lnTo>
                    <a:pt x="268" y="1768"/>
                  </a:lnTo>
                  <a:lnTo>
                    <a:pt x="4004" y="367"/>
                  </a:lnTo>
                  <a:cubicBezTo>
                    <a:pt x="4104" y="334"/>
                    <a:pt x="4137" y="234"/>
                    <a:pt x="4137" y="100"/>
                  </a:cubicBezTo>
                  <a:cubicBezTo>
                    <a:pt x="4104" y="34"/>
                    <a:pt x="4004" y="0"/>
                    <a:pt x="3870" y="0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-175250" y="2271775"/>
              <a:ext cx="64225" cy="59525"/>
            </a:xfrm>
            <a:custGeom>
              <a:avLst/>
              <a:gdLst/>
              <a:ahLst/>
              <a:cxnLst/>
              <a:rect l="l" t="t" r="r" b="b"/>
              <a:pathLst>
                <a:path w="2569" h="2381" extrusionOk="0">
                  <a:moveTo>
                    <a:pt x="2346" y="0"/>
                  </a:moveTo>
                  <a:cubicBezTo>
                    <a:pt x="2278" y="0"/>
                    <a:pt x="2194" y="44"/>
                    <a:pt x="2168" y="146"/>
                  </a:cubicBezTo>
                  <a:cubicBezTo>
                    <a:pt x="1868" y="1046"/>
                    <a:pt x="1068" y="1747"/>
                    <a:pt x="167" y="2047"/>
                  </a:cubicBezTo>
                  <a:cubicBezTo>
                    <a:pt x="67" y="2080"/>
                    <a:pt x="0" y="2180"/>
                    <a:pt x="34" y="2247"/>
                  </a:cubicBezTo>
                  <a:cubicBezTo>
                    <a:pt x="134" y="2347"/>
                    <a:pt x="200" y="2381"/>
                    <a:pt x="300" y="2381"/>
                  </a:cubicBezTo>
                  <a:lnTo>
                    <a:pt x="334" y="2381"/>
                  </a:lnTo>
                  <a:cubicBezTo>
                    <a:pt x="1368" y="2080"/>
                    <a:pt x="2202" y="1246"/>
                    <a:pt x="2535" y="246"/>
                  </a:cubicBezTo>
                  <a:cubicBezTo>
                    <a:pt x="2569" y="179"/>
                    <a:pt x="2535" y="46"/>
                    <a:pt x="2402" y="12"/>
                  </a:cubicBezTo>
                  <a:cubicBezTo>
                    <a:pt x="2386" y="4"/>
                    <a:pt x="2367" y="0"/>
                    <a:pt x="2346" y="0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-962475" y="1476350"/>
              <a:ext cx="438650" cy="604775"/>
            </a:xfrm>
            <a:custGeom>
              <a:avLst/>
              <a:gdLst/>
              <a:ahLst/>
              <a:cxnLst/>
              <a:rect l="l" t="t" r="r" b="b"/>
              <a:pathLst>
                <a:path w="17546" h="24191" extrusionOk="0">
                  <a:moveTo>
                    <a:pt x="7252" y="1"/>
                  </a:moveTo>
                  <a:cubicBezTo>
                    <a:pt x="6513" y="1"/>
                    <a:pt x="5764" y="115"/>
                    <a:pt x="5037" y="307"/>
                  </a:cubicBezTo>
                  <a:cubicBezTo>
                    <a:pt x="3102" y="807"/>
                    <a:pt x="1168" y="2008"/>
                    <a:pt x="500" y="3909"/>
                  </a:cubicBezTo>
                  <a:cubicBezTo>
                    <a:pt x="267" y="4710"/>
                    <a:pt x="167" y="5510"/>
                    <a:pt x="134" y="6344"/>
                  </a:cubicBezTo>
                  <a:cubicBezTo>
                    <a:pt x="33" y="7212"/>
                    <a:pt x="0" y="8146"/>
                    <a:pt x="434" y="8913"/>
                  </a:cubicBezTo>
                  <a:cubicBezTo>
                    <a:pt x="667" y="9380"/>
                    <a:pt x="1134" y="9847"/>
                    <a:pt x="1134" y="10381"/>
                  </a:cubicBezTo>
                  <a:cubicBezTo>
                    <a:pt x="1134" y="10814"/>
                    <a:pt x="867" y="11181"/>
                    <a:pt x="801" y="11615"/>
                  </a:cubicBezTo>
                  <a:cubicBezTo>
                    <a:pt x="601" y="12449"/>
                    <a:pt x="1001" y="13316"/>
                    <a:pt x="1701" y="13716"/>
                  </a:cubicBezTo>
                  <a:cubicBezTo>
                    <a:pt x="2102" y="13916"/>
                    <a:pt x="2602" y="14050"/>
                    <a:pt x="2769" y="14483"/>
                  </a:cubicBezTo>
                  <a:cubicBezTo>
                    <a:pt x="2835" y="14684"/>
                    <a:pt x="2802" y="14850"/>
                    <a:pt x="2835" y="15051"/>
                  </a:cubicBezTo>
                  <a:cubicBezTo>
                    <a:pt x="2969" y="16018"/>
                    <a:pt x="4270" y="16318"/>
                    <a:pt x="4770" y="17152"/>
                  </a:cubicBezTo>
                  <a:cubicBezTo>
                    <a:pt x="4870" y="17386"/>
                    <a:pt x="4970" y="17686"/>
                    <a:pt x="5170" y="17853"/>
                  </a:cubicBezTo>
                  <a:cubicBezTo>
                    <a:pt x="5437" y="18053"/>
                    <a:pt x="5771" y="18086"/>
                    <a:pt x="6104" y="18086"/>
                  </a:cubicBezTo>
                  <a:cubicBezTo>
                    <a:pt x="6538" y="18153"/>
                    <a:pt x="7038" y="18153"/>
                    <a:pt x="7505" y="18186"/>
                  </a:cubicBezTo>
                  <a:cubicBezTo>
                    <a:pt x="7585" y="18192"/>
                    <a:pt x="7669" y="18196"/>
                    <a:pt x="7756" y="18196"/>
                  </a:cubicBezTo>
                  <a:cubicBezTo>
                    <a:pt x="8176" y="18196"/>
                    <a:pt x="8640" y="18107"/>
                    <a:pt x="8806" y="17719"/>
                  </a:cubicBezTo>
                  <a:cubicBezTo>
                    <a:pt x="9007" y="19220"/>
                    <a:pt x="9807" y="20621"/>
                    <a:pt x="10608" y="21889"/>
                  </a:cubicBezTo>
                  <a:cubicBezTo>
                    <a:pt x="10774" y="22189"/>
                    <a:pt x="10941" y="22456"/>
                    <a:pt x="11141" y="22689"/>
                  </a:cubicBezTo>
                  <a:cubicBezTo>
                    <a:pt x="11542" y="23123"/>
                    <a:pt x="12142" y="23357"/>
                    <a:pt x="12709" y="23557"/>
                  </a:cubicBezTo>
                  <a:cubicBezTo>
                    <a:pt x="14043" y="23990"/>
                    <a:pt x="15411" y="24190"/>
                    <a:pt x="16812" y="24190"/>
                  </a:cubicBezTo>
                  <a:cubicBezTo>
                    <a:pt x="16445" y="23857"/>
                    <a:pt x="16378" y="23256"/>
                    <a:pt x="16545" y="22756"/>
                  </a:cubicBezTo>
                  <a:cubicBezTo>
                    <a:pt x="16712" y="22256"/>
                    <a:pt x="17012" y="21855"/>
                    <a:pt x="17179" y="21355"/>
                  </a:cubicBezTo>
                  <a:cubicBezTo>
                    <a:pt x="17546" y="20254"/>
                    <a:pt x="17279" y="19020"/>
                    <a:pt x="16445" y="18219"/>
                  </a:cubicBezTo>
                  <a:cubicBezTo>
                    <a:pt x="15978" y="17752"/>
                    <a:pt x="15311" y="17352"/>
                    <a:pt x="15344" y="16718"/>
                  </a:cubicBezTo>
                  <a:cubicBezTo>
                    <a:pt x="15378" y="16485"/>
                    <a:pt x="15511" y="16251"/>
                    <a:pt x="15645" y="16051"/>
                  </a:cubicBezTo>
                  <a:cubicBezTo>
                    <a:pt x="16445" y="14483"/>
                    <a:pt x="15945" y="12315"/>
                    <a:pt x="14510" y="11248"/>
                  </a:cubicBezTo>
                  <a:cubicBezTo>
                    <a:pt x="14310" y="11148"/>
                    <a:pt x="14110" y="10981"/>
                    <a:pt x="13977" y="10781"/>
                  </a:cubicBezTo>
                  <a:cubicBezTo>
                    <a:pt x="13810" y="10381"/>
                    <a:pt x="14010" y="9947"/>
                    <a:pt x="14144" y="9513"/>
                  </a:cubicBezTo>
                  <a:cubicBezTo>
                    <a:pt x="14344" y="8813"/>
                    <a:pt x="14177" y="7979"/>
                    <a:pt x="13710" y="7378"/>
                  </a:cubicBezTo>
                  <a:cubicBezTo>
                    <a:pt x="13610" y="7212"/>
                    <a:pt x="13443" y="7045"/>
                    <a:pt x="13343" y="6845"/>
                  </a:cubicBezTo>
                  <a:cubicBezTo>
                    <a:pt x="13176" y="6411"/>
                    <a:pt x="13310" y="5977"/>
                    <a:pt x="13376" y="5544"/>
                  </a:cubicBezTo>
                  <a:cubicBezTo>
                    <a:pt x="13710" y="3209"/>
                    <a:pt x="10875" y="774"/>
                    <a:pt x="8873" y="207"/>
                  </a:cubicBezTo>
                  <a:cubicBezTo>
                    <a:pt x="8347" y="64"/>
                    <a:pt x="7802" y="1"/>
                    <a:pt x="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-673950" y="1934325"/>
              <a:ext cx="472875" cy="573325"/>
            </a:xfrm>
            <a:custGeom>
              <a:avLst/>
              <a:gdLst/>
              <a:ahLst/>
              <a:cxnLst/>
              <a:rect l="l" t="t" r="r" b="b"/>
              <a:pathLst>
                <a:path w="18915" h="22933" extrusionOk="0">
                  <a:moveTo>
                    <a:pt x="2269" y="1"/>
                  </a:moveTo>
                  <a:cubicBezTo>
                    <a:pt x="2269" y="1"/>
                    <a:pt x="1" y="1201"/>
                    <a:pt x="501" y="6172"/>
                  </a:cubicBezTo>
                  <a:cubicBezTo>
                    <a:pt x="1001" y="11142"/>
                    <a:pt x="3637" y="18414"/>
                    <a:pt x="4170" y="20315"/>
                  </a:cubicBezTo>
                  <a:cubicBezTo>
                    <a:pt x="4581" y="21668"/>
                    <a:pt x="4992" y="22933"/>
                    <a:pt x="7010" y="22933"/>
                  </a:cubicBezTo>
                  <a:cubicBezTo>
                    <a:pt x="7780" y="22933"/>
                    <a:pt x="8783" y="22749"/>
                    <a:pt x="10108" y="22317"/>
                  </a:cubicBezTo>
                  <a:cubicBezTo>
                    <a:pt x="14911" y="20715"/>
                    <a:pt x="18914" y="17647"/>
                    <a:pt x="18914" y="17647"/>
                  </a:cubicBezTo>
                  <a:lnTo>
                    <a:pt x="18014" y="14978"/>
                  </a:lnTo>
                  <a:cubicBezTo>
                    <a:pt x="18014" y="14978"/>
                    <a:pt x="12109" y="15845"/>
                    <a:pt x="10975" y="16012"/>
                  </a:cubicBezTo>
                  <a:cubicBezTo>
                    <a:pt x="9841" y="16179"/>
                    <a:pt x="8307" y="16412"/>
                    <a:pt x="8307" y="16412"/>
                  </a:cubicBezTo>
                  <a:cubicBezTo>
                    <a:pt x="8307" y="16412"/>
                    <a:pt x="6439" y="7373"/>
                    <a:pt x="5872" y="5671"/>
                  </a:cubicBezTo>
                  <a:cubicBezTo>
                    <a:pt x="5405" y="4037"/>
                    <a:pt x="4104" y="701"/>
                    <a:pt x="2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-994175" y="3483775"/>
              <a:ext cx="228050" cy="847300"/>
            </a:xfrm>
            <a:custGeom>
              <a:avLst/>
              <a:gdLst/>
              <a:ahLst/>
              <a:cxnLst/>
              <a:rect l="l" t="t" r="r" b="b"/>
              <a:pathLst>
                <a:path w="9122" h="33892" extrusionOk="0">
                  <a:moveTo>
                    <a:pt x="935" y="0"/>
                  </a:moveTo>
                  <a:cubicBezTo>
                    <a:pt x="1" y="9874"/>
                    <a:pt x="3236" y="23784"/>
                    <a:pt x="3737" y="25785"/>
                  </a:cubicBezTo>
                  <a:cubicBezTo>
                    <a:pt x="4237" y="27753"/>
                    <a:pt x="3570" y="28421"/>
                    <a:pt x="3737" y="29822"/>
                  </a:cubicBezTo>
                  <a:cubicBezTo>
                    <a:pt x="3903" y="31223"/>
                    <a:pt x="5738" y="33791"/>
                    <a:pt x="7439" y="33891"/>
                  </a:cubicBezTo>
                  <a:cubicBezTo>
                    <a:pt x="7456" y="33892"/>
                    <a:pt x="7472" y="33892"/>
                    <a:pt x="7489" y="33892"/>
                  </a:cubicBezTo>
                  <a:cubicBezTo>
                    <a:pt x="9122" y="33892"/>
                    <a:pt x="8199" y="32246"/>
                    <a:pt x="7439" y="31223"/>
                  </a:cubicBezTo>
                  <a:cubicBezTo>
                    <a:pt x="6705" y="30155"/>
                    <a:pt x="6405" y="26319"/>
                    <a:pt x="6405" y="22049"/>
                  </a:cubicBezTo>
                  <a:cubicBezTo>
                    <a:pt x="6405" y="17746"/>
                    <a:pt x="6238" y="300"/>
                    <a:pt x="6238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-921625" y="4172600"/>
              <a:ext cx="186825" cy="178050"/>
            </a:xfrm>
            <a:custGeom>
              <a:avLst/>
              <a:gdLst/>
              <a:ahLst/>
              <a:cxnLst/>
              <a:rect l="l" t="t" r="r" b="b"/>
              <a:pathLst>
                <a:path w="7473" h="7122" extrusionOk="0">
                  <a:moveTo>
                    <a:pt x="968" y="0"/>
                  </a:moveTo>
                  <a:cubicBezTo>
                    <a:pt x="968" y="0"/>
                    <a:pt x="1" y="267"/>
                    <a:pt x="1" y="1335"/>
                  </a:cubicBezTo>
                  <a:cubicBezTo>
                    <a:pt x="1" y="2369"/>
                    <a:pt x="67" y="4403"/>
                    <a:pt x="67" y="4403"/>
                  </a:cubicBezTo>
                  <a:lnTo>
                    <a:pt x="734" y="4237"/>
                  </a:lnTo>
                  <a:lnTo>
                    <a:pt x="668" y="3369"/>
                  </a:lnTo>
                  <a:lnTo>
                    <a:pt x="668" y="3369"/>
                  </a:lnTo>
                  <a:cubicBezTo>
                    <a:pt x="668" y="3370"/>
                    <a:pt x="2590" y="7121"/>
                    <a:pt x="4821" y="7121"/>
                  </a:cubicBezTo>
                  <a:cubicBezTo>
                    <a:pt x="4904" y="7121"/>
                    <a:pt x="4987" y="7116"/>
                    <a:pt x="5071" y="7105"/>
                  </a:cubicBezTo>
                  <a:cubicBezTo>
                    <a:pt x="7473" y="6872"/>
                    <a:pt x="5171" y="4570"/>
                    <a:pt x="5171" y="4570"/>
                  </a:cubicBezTo>
                  <a:lnTo>
                    <a:pt x="5171" y="4570"/>
                  </a:lnTo>
                  <a:lnTo>
                    <a:pt x="2302" y="4870"/>
                  </a:lnTo>
                  <a:cubicBezTo>
                    <a:pt x="2302" y="4870"/>
                    <a:pt x="301" y="3036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-818225" y="3483775"/>
              <a:ext cx="227225" cy="847300"/>
            </a:xfrm>
            <a:custGeom>
              <a:avLst/>
              <a:gdLst/>
              <a:ahLst/>
              <a:cxnLst/>
              <a:rect l="l" t="t" r="r" b="b"/>
              <a:pathLst>
                <a:path w="9089" h="33892" extrusionOk="0">
                  <a:moveTo>
                    <a:pt x="902" y="0"/>
                  </a:moveTo>
                  <a:cubicBezTo>
                    <a:pt x="1" y="9874"/>
                    <a:pt x="3203" y="23784"/>
                    <a:pt x="3704" y="25785"/>
                  </a:cubicBezTo>
                  <a:cubicBezTo>
                    <a:pt x="4204" y="27753"/>
                    <a:pt x="3537" y="28421"/>
                    <a:pt x="3704" y="29822"/>
                  </a:cubicBezTo>
                  <a:cubicBezTo>
                    <a:pt x="3870" y="31223"/>
                    <a:pt x="5705" y="33791"/>
                    <a:pt x="7406" y="33891"/>
                  </a:cubicBezTo>
                  <a:cubicBezTo>
                    <a:pt x="7423" y="33892"/>
                    <a:pt x="7439" y="33892"/>
                    <a:pt x="7456" y="33892"/>
                  </a:cubicBezTo>
                  <a:cubicBezTo>
                    <a:pt x="9089" y="33892"/>
                    <a:pt x="8166" y="32246"/>
                    <a:pt x="7406" y="31223"/>
                  </a:cubicBezTo>
                  <a:cubicBezTo>
                    <a:pt x="6672" y="30155"/>
                    <a:pt x="6372" y="26319"/>
                    <a:pt x="6372" y="22049"/>
                  </a:cubicBezTo>
                  <a:cubicBezTo>
                    <a:pt x="6372" y="17746"/>
                    <a:pt x="6205" y="300"/>
                    <a:pt x="6205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-746500" y="4172600"/>
              <a:ext cx="186825" cy="178050"/>
            </a:xfrm>
            <a:custGeom>
              <a:avLst/>
              <a:gdLst/>
              <a:ahLst/>
              <a:cxnLst/>
              <a:rect l="l" t="t" r="r" b="b"/>
              <a:pathLst>
                <a:path w="7473" h="7122" extrusionOk="0">
                  <a:moveTo>
                    <a:pt x="935" y="0"/>
                  </a:moveTo>
                  <a:cubicBezTo>
                    <a:pt x="934" y="0"/>
                    <a:pt x="1" y="267"/>
                    <a:pt x="1" y="1335"/>
                  </a:cubicBezTo>
                  <a:cubicBezTo>
                    <a:pt x="1" y="2369"/>
                    <a:pt x="67" y="4403"/>
                    <a:pt x="67" y="4403"/>
                  </a:cubicBezTo>
                  <a:lnTo>
                    <a:pt x="734" y="4237"/>
                  </a:lnTo>
                  <a:lnTo>
                    <a:pt x="668" y="3369"/>
                  </a:lnTo>
                  <a:lnTo>
                    <a:pt x="668" y="3369"/>
                  </a:lnTo>
                  <a:cubicBezTo>
                    <a:pt x="668" y="3370"/>
                    <a:pt x="2590" y="7121"/>
                    <a:pt x="4821" y="7121"/>
                  </a:cubicBezTo>
                  <a:cubicBezTo>
                    <a:pt x="4904" y="7121"/>
                    <a:pt x="4987" y="7116"/>
                    <a:pt x="5071" y="7105"/>
                  </a:cubicBezTo>
                  <a:cubicBezTo>
                    <a:pt x="7473" y="6872"/>
                    <a:pt x="5171" y="4570"/>
                    <a:pt x="5171" y="4570"/>
                  </a:cubicBezTo>
                  <a:lnTo>
                    <a:pt x="5171" y="4570"/>
                  </a:lnTo>
                  <a:lnTo>
                    <a:pt x="2302" y="4870"/>
                  </a:lnTo>
                  <a:cubicBezTo>
                    <a:pt x="2302" y="4870"/>
                    <a:pt x="301" y="3036"/>
                    <a:pt x="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-1136775" y="1889300"/>
              <a:ext cx="663825" cy="1741450"/>
            </a:xfrm>
            <a:custGeom>
              <a:avLst/>
              <a:gdLst/>
              <a:ahLst/>
              <a:cxnLst/>
              <a:rect l="l" t="t" r="r" b="b"/>
              <a:pathLst>
                <a:path w="26553" h="69658" extrusionOk="0">
                  <a:moveTo>
                    <a:pt x="12643" y="0"/>
                  </a:moveTo>
                  <a:cubicBezTo>
                    <a:pt x="0" y="868"/>
                    <a:pt x="4437" y="7873"/>
                    <a:pt x="6338" y="15211"/>
                  </a:cubicBezTo>
                  <a:cubicBezTo>
                    <a:pt x="8273" y="22550"/>
                    <a:pt x="6505" y="23984"/>
                    <a:pt x="5137" y="26719"/>
                  </a:cubicBezTo>
                  <a:cubicBezTo>
                    <a:pt x="3770" y="29488"/>
                    <a:pt x="1502" y="34692"/>
                    <a:pt x="1668" y="40830"/>
                  </a:cubicBezTo>
                  <a:cubicBezTo>
                    <a:pt x="1835" y="47001"/>
                    <a:pt x="4337" y="68883"/>
                    <a:pt x="4337" y="68883"/>
                  </a:cubicBezTo>
                  <a:cubicBezTo>
                    <a:pt x="7325" y="69460"/>
                    <a:pt x="10263" y="69657"/>
                    <a:pt x="12888" y="69657"/>
                  </a:cubicBezTo>
                  <a:cubicBezTo>
                    <a:pt x="18615" y="69657"/>
                    <a:pt x="22850" y="68716"/>
                    <a:pt x="22850" y="68716"/>
                  </a:cubicBezTo>
                  <a:cubicBezTo>
                    <a:pt x="24952" y="58075"/>
                    <a:pt x="26553" y="33491"/>
                    <a:pt x="24051" y="29621"/>
                  </a:cubicBezTo>
                  <a:cubicBezTo>
                    <a:pt x="21549" y="25719"/>
                    <a:pt x="22183" y="22950"/>
                    <a:pt x="23717" y="18180"/>
                  </a:cubicBezTo>
                  <a:cubicBezTo>
                    <a:pt x="25319" y="13443"/>
                    <a:pt x="23851" y="12209"/>
                    <a:pt x="23217" y="8673"/>
                  </a:cubicBezTo>
                  <a:cubicBezTo>
                    <a:pt x="22617" y="5104"/>
                    <a:pt x="23584" y="4670"/>
                    <a:pt x="21416" y="2335"/>
                  </a:cubicBezTo>
                  <a:cubicBezTo>
                    <a:pt x="19248" y="0"/>
                    <a:pt x="12643" y="0"/>
                    <a:pt x="12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-1001675" y="2558250"/>
              <a:ext cx="429500" cy="43250"/>
            </a:xfrm>
            <a:custGeom>
              <a:avLst/>
              <a:gdLst/>
              <a:ahLst/>
              <a:cxnLst/>
              <a:rect l="l" t="t" r="r" b="b"/>
              <a:pathLst>
                <a:path w="17180" h="1730" extrusionOk="0">
                  <a:moveTo>
                    <a:pt x="16989" y="0"/>
                  </a:moveTo>
                  <a:cubicBezTo>
                    <a:pt x="16971" y="0"/>
                    <a:pt x="16956" y="9"/>
                    <a:pt x="16946" y="28"/>
                  </a:cubicBezTo>
                  <a:cubicBezTo>
                    <a:pt x="16899" y="51"/>
                    <a:pt x="13394" y="1478"/>
                    <a:pt x="8016" y="1478"/>
                  </a:cubicBezTo>
                  <a:cubicBezTo>
                    <a:pt x="5704" y="1478"/>
                    <a:pt x="3046" y="1214"/>
                    <a:pt x="167" y="462"/>
                  </a:cubicBezTo>
                  <a:cubicBezTo>
                    <a:pt x="153" y="457"/>
                    <a:pt x="140" y="455"/>
                    <a:pt x="127" y="455"/>
                  </a:cubicBezTo>
                  <a:cubicBezTo>
                    <a:pt x="50" y="455"/>
                    <a:pt x="0" y="533"/>
                    <a:pt x="0" y="562"/>
                  </a:cubicBezTo>
                  <a:cubicBezTo>
                    <a:pt x="0" y="629"/>
                    <a:pt x="34" y="729"/>
                    <a:pt x="67" y="729"/>
                  </a:cubicBezTo>
                  <a:cubicBezTo>
                    <a:pt x="2936" y="1429"/>
                    <a:pt x="5604" y="1729"/>
                    <a:pt x="7939" y="1729"/>
                  </a:cubicBezTo>
                  <a:cubicBezTo>
                    <a:pt x="13410" y="1729"/>
                    <a:pt x="16979" y="262"/>
                    <a:pt x="17046" y="262"/>
                  </a:cubicBezTo>
                  <a:cubicBezTo>
                    <a:pt x="17113" y="228"/>
                    <a:pt x="17179" y="128"/>
                    <a:pt x="17113" y="95"/>
                  </a:cubicBezTo>
                  <a:cubicBezTo>
                    <a:pt x="17089" y="48"/>
                    <a:pt x="17032" y="0"/>
                    <a:pt x="169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-940650" y="1889300"/>
              <a:ext cx="329275" cy="130775"/>
            </a:xfrm>
            <a:custGeom>
              <a:avLst/>
              <a:gdLst/>
              <a:ahLst/>
              <a:cxnLst/>
              <a:rect l="l" t="t" r="r" b="b"/>
              <a:pathLst>
                <a:path w="13171" h="5231" extrusionOk="0">
                  <a:moveTo>
                    <a:pt x="4831" y="0"/>
                  </a:moveTo>
                  <a:cubicBezTo>
                    <a:pt x="3130" y="134"/>
                    <a:pt x="1762" y="334"/>
                    <a:pt x="628" y="667"/>
                  </a:cubicBezTo>
                  <a:cubicBezTo>
                    <a:pt x="1" y="3052"/>
                    <a:pt x="819" y="5230"/>
                    <a:pt x="5806" y="5230"/>
                  </a:cubicBezTo>
                  <a:cubicBezTo>
                    <a:pt x="6120" y="5230"/>
                    <a:pt x="6451" y="5222"/>
                    <a:pt x="6799" y="5204"/>
                  </a:cubicBezTo>
                  <a:cubicBezTo>
                    <a:pt x="13170" y="4870"/>
                    <a:pt x="9901" y="667"/>
                    <a:pt x="9935" y="667"/>
                  </a:cubicBezTo>
                  <a:lnTo>
                    <a:pt x="9835" y="601"/>
                  </a:lnTo>
                  <a:cubicBezTo>
                    <a:pt x="7366" y="0"/>
                    <a:pt x="4831" y="0"/>
                    <a:pt x="4831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-886600" y="1757525"/>
              <a:ext cx="156800" cy="227700"/>
            </a:xfrm>
            <a:custGeom>
              <a:avLst/>
              <a:gdLst/>
              <a:ahLst/>
              <a:cxnLst/>
              <a:rect l="l" t="t" r="r" b="b"/>
              <a:pathLst>
                <a:path w="6272" h="9108" extrusionOk="0">
                  <a:moveTo>
                    <a:pt x="1168" y="1"/>
                  </a:moveTo>
                  <a:lnTo>
                    <a:pt x="1035" y="5638"/>
                  </a:lnTo>
                  <a:cubicBezTo>
                    <a:pt x="1035" y="5638"/>
                    <a:pt x="1" y="9107"/>
                    <a:pt x="3136" y="9107"/>
                  </a:cubicBezTo>
                  <a:cubicBezTo>
                    <a:pt x="6272" y="9107"/>
                    <a:pt x="5805" y="7339"/>
                    <a:pt x="5805" y="7339"/>
                  </a:cubicBezTo>
                  <a:lnTo>
                    <a:pt x="5905" y="1635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-858250" y="1758375"/>
              <a:ext cx="117625" cy="84300"/>
            </a:xfrm>
            <a:custGeom>
              <a:avLst/>
              <a:gdLst/>
              <a:ahLst/>
              <a:cxnLst/>
              <a:rect l="l" t="t" r="r" b="b"/>
              <a:pathLst>
                <a:path w="4705" h="3372" extrusionOk="0">
                  <a:moveTo>
                    <a:pt x="1" y="0"/>
                  </a:moveTo>
                  <a:lnTo>
                    <a:pt x="1" y="667"/>
                  </a:lnTo>
                  <a:cubicBezTo>
                    <a:pt x="674" y="2944"/>
                    <a:pt x="2858" y="3371"/>
                    <a:pt x="4508" y="3371"/>
                  </a:cubicBezTo>
                  <a:cubicBezTo>
                    <a:pt x="4574" y="3371"/>
                    <a:pt x="4640" y="3371"/>
                    <a:pt x="4704" y="3369"/>
                  </a:cubicBezTo>
                  <a:lnTo>
                    <a:pt x="4704" y="1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-934975" y="1460425"/>
              <a:ext cx="286075" cy="371075"/>
            </a:xfrm>
            <a:custGeom>
              <a:avLst/>
              <a:gdLst/>
              <a:ahLst/>
              <a:cxnLst/>
              <a:rect l="l" t="t" r="r" b="b"/>
              <a:pathLst>
                <a:path w="11443" h="14843" extrusionOk="0">
                  <a:moveTo>
                    <a:pt x="6133" y="1"/>
                  </a:moveTo>
                  <a:cubicBezTo>
                    <a:pt x="4241" y="1"/>
                    <a:pt x="2298" y="655"/>
                    <a:pt x="1168" y="2178"/>
                  </a:cubicBezTo>
                  <a:cubicBezTo>
                    <a:pt x="835" y="2678"/>
                    <a:pt x="535" y="3245"/>
                    <a:pt x="401" y="3812"/>
                  </a:cubicBezTo>
                  <a:cubicBezTo>
                    <a:pt x="1" y="5480"/>
                    <a:pt x="334" y="7448"/>
                    <a:pt x="835" y="9016"/>
                  </a:cubicBezTo>
                  <a:cubicBezTo>
                    <a:pt x="1435" y="10917"/>
                    <a:pt x="2603" y="12852"/>
                    <a:pt x="4271" y="13986"/>
                  </a:cubicBezTo>
                  <a:cubicBezTo>
                    <a:pt x="5069" y="14529"/>
                    <a:pt x="6021" y="14843"/>
                    <a:pt x="6949" y="14843"/>
                  </a:cubicBezTo>
                  <a:cubicBezTo>
                    <a:pt x="7960" y="14843"/>
                    <a:pt x="8944" y="14471"/>
                    <a:pt x="9674" y="13619"/>
                  </a:cubicBezTo>
                  <a:cubicBezTo>
                    <a:pt x="10442" y="12685"/>
                    <a:pt x="10775" y="11451"/>
                    <a:pt x="10909" y="10250"/>
                  </a:cubicBezTo>
                  <a:cubicBezTo>
                    <a:pt x="10942" y="9617"/>
                    <a:pt x="10942" y="8983"/>
                    <a:pt x="11075" y="8316"/>
                  </a:cubicBezTo>
                  <a:cubicBezTo>
                    <a:pt x="11176" y="7815"/>
                    <a:pt x="11276" y="7315"/>
                    <a:pt x="11376" y="6815"/>
                  </a:cubicBezTo>
                  <a:cubicBezTo>
                    <a:pt x="11442" y="6147"/>
                    <a:pt x="11442" y="5514"/>
                    <a:pt x="11409" y="4846"/>
                  </a:cubicBezTo>
                  <a:cubicBezTo>
                    <a:pt x="11376" y="3846"/>
                    <a:pt x="11109" y="2812"/>
                    <a:pt x="10608" y="1944"/>
                  </a:cubicBezTo>
                  <a:cubicBezTo>
                    <a:pt x="10041" y="1010"/>
                    <a:pt x="9107" y="477"/>
                    <a:pt x="8107" y="243"/>
                  </a:cubicBezTo>
                  <a:cubicBezTo>
                    <a:pt x="7482" y="85"/>
                    <a:pt x="6810" y="1"/>
                    <a:pt x="6133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-990000" y="1435900"/>
              <a:ext cx="350825" cy="303325"/>
            </a:xfrm>
            <a:custGeom>
              <a:avLst/>
              <a:gdLst/>
              <a:ahLst/>
              <a:cxnLst/>
              <a:rect l="l" t="t" r="r" b="b"/>
              <a:pathLst>
                <a:path w="14033" h="12133" extrusionOk="0">
                  <a:moveTo>
                    <a:pt x="8590" y="1"/>
                  </a:moveTo>
                  <a:cubicBezTo>
                    <a:pt x="7031" y="1"/>
                    <a:pt x="5384" y="495"/>
                    <a:pt x="4070" y="1258"/>
                  </a:cubicBezTo>
                  <a:cubicBezTo>
                    <a:pt x="1235" y="2892"/>
                    <a:pt x="0" y="7195"/>
                    <a:pt x="1668" y="10097"/>
                  </a:cubicBezTo>
                  <a:cubicBezTo>
                    <a:pt x="1946" y="10559"/>
                    <a:pt x="3077" y="12132"/>
                    <a:pt x="3774" y="12132"/>
                  </a:cubicBezTo>
                  <a:cubicBezTo>
                    <a:pt x="3831" y="12132"/>
                    <a:pt x="3886" y="12121"/>
                    <a:pt x="3936" y="12099"/>
                  </a:cubicBezTo>
                  <a:cubicBezTo>
                    <a:pt x="3636" y="11632"/>
                    <a:pt x="3469" y="11165"/>
                    <a:pt x="3303" y="10664"/>
                  </a:cubicBezTo>
                  <a:cubicBezTo>
                    <a:pt x="3136" y="10164"/>
                    <a:pt x="2769" y="9430"/>
                    <a:pt x="2769" y="8863"/>
                  </a:cubicBezTo>
                  <a:cubicBezTo>
                    <a:pt x="2769" y="8229"/>
                    <a:pt x="3770" y="7595"/>
                    <a:pt x="4270" y="7195"/>
                  </a:cubicBezTo>
                  <a:cubicBezTo>
                    <a:pt x="4904" y="6728"/>
                    <a:pt x="5604" y="6328"/>
                    <a:pt x="6305" y="5894"/>
                  </a:cubicBezTo>
                  <a:cubicBezTo>
                    <a:pt x="7773" y="4994"/>
                    <a:pt x="8606" y="3993"/>
                    <a:pt x="9307" y="2492"/>
                  </a:cubicBezTo>
                  <a:cubicBezTo>
                    <a:pt x="9807" y="2992"/>
                    <a:pt x="10208" y="3659"/>
                    <a:pt x="10741" y="4160"/>
                  </a:cubicBezTo>
                  <a:cubicBezTo>
                    <a:pt x="12042" y="5427"/>
                    <a:pt x="13643" y="6461"/>
                    <a:pt x="13643" y="6461"/>
                  </a:cubicBezTo>
                  <a:cubicBezTo>
                    <a:pt x="14033" y="1681"/>
                    <a:pt x="11463" y="1"/>
                    <a:pt x="8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-946525" y="1630425"/>
              <a:ext cx="64125" cy="84400"/>
            </a:xfrm>
            <a:custGeom>
              <a:avLst/>
              <a:gdLst/>
              <a:ahLst/>
              <a:cxnLst/>
              <a:rect l="l" t="t" r="r" b="b"/>
              <a:pathLst>
                <a:path w="2565" h="3376" extrusionOk="0">
                  <a:moveTo>
                    <a:pt x="950" y="0"/>
                  </a:moveTo>
                  <a:cubicBezTo>
                    <a:pt x="272" y="0"/>
                    <a:pt x="1" y="1424"/>
                    <a:pt x="196" y="2149"/>
                  </a:cubicBezTo>
                  <a:cubicBezTo>
                    <a:pt x="363" y="2716"/>
                    <a:pt x="830" y="3183"/>
                    <a:pt x="1330" y="3350"/>
                  </a:cubicBezTo>
                  <a:cubicBezTo>
                    <a:pt x="1397" y="3367"/>
                    <a:pt x="1447" y="3375"/>
                    <a:pt x="1497" y="3375"/>
                  </a:cubicBezTo>
                  <a:cubicBezTo>
                    <a:pt x="1547" y="3375"/>
                    <a:pt x="1597" y="3367"/>
                    <a:pt x="1664" y="3350"/>
                  </a:cubicBezTo>
                  <a:cubicBezTo>
                    <a:pt x="2564" y="2850"/>
                    <a:pt x="2064" y="682"/>
                    <a:pt x="1397" y="181"/>
                  </a:cubicBezTo>
                  <a:cubicBezTo>
                    <a:pt x="1233" y="55"/>
                    <a:pt x="1084" y="0"/>
                    <a:pt x="950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-716475" y="1619100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67" y="1"/>
                    <a:pt x="0" y="234"/>
                    <a:pt x="0" y="501"/>
                  </a:cubicBezTo>
                  <a:cubicBezTo>
                    <a:pt x="0" y="801"/>
                    <a:pt x="201" y="1001"/>
                    <a:pt x="501" y="1001"/>
                  </a:cubicBezTo>
                  <a:cubicBezTo>
                    <a:pt x="801" y="1001"/>
                    <a:pt x="1001" y="801"/>
                    <a:pt x="1001" y="501"/>
                  </a:cubicBezTo>
                  <a:cubicBezTo>
                    <a:pt x="1001" y="234"/>
                    <a:pt x="801" y="1"/>
                    <a:pt x="501" y="1"/>
                  </a:cubicBezTo>
                  <a:close/>
                </a:path>
              </a:pathLst>
            </a:custGeom>
            <a:solidFill>
              <a:srgbClr val="23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-804875" y="1619100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501" y="1"/>
                  </a:moveTo>
                  <a:cubicBezTo>
                    <a:pt x="234" y="1"/>
                    <a:pt x="1" y="234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cubicBezTo>
                    <a:pt x="801" y="1001"/>
                    <a:pt x="1001" y="801"/>
                    <a:pt x="1001" y="501"/>
                  </a:cubicBezTo>
                  <a:cubicBezTo>
                    <a:pt x="1001" y="234"/>
                    <a:pt x="801" y="1"/>
                    <a:pt x="501" y="1"/>
                  </a:cubicBezTo>
                  <a:close/>
                </a:path>
              </a:pathLst>
            </a:custGeom>
            <a:solidFill>
              <a:srgbClr val="23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-753175" y="1618275"/>
              <a:ext cx="27550" cy="90925"/>
            </a:xfrm>
            <a:custGeom>
              <a:avLst/>
              <a:gdLst/>
              <a:ahLst/>
              <a:cxnLst/>
              <a:rect l="l" t="t" r="r" b="b"/>
              <a:pathLst>
                <a:path w="1102" h="3637" extrusionOk="0">
                  <a:moveTo>
                    <a:pt x="468" y="0"/>
                  </a:moveTo>
                  <a:cubicBezTo>
                    <a:pt x="434" y="0"/>
                    <a:pt x="401" y="67"/>
                    <a:pt x="401" y="134"/>
                  </a:cubicBezTo>
                  <a:lnTo>
                    <a:pt x="835" y="2469"/>
                  </a:lnTo>
                  <a:cubicBezTo>
                    <a:pt x="901" y="2635"/>
                    <a:pt x="935" y="2802"/>
                    <a:pt x="901" y="2969"/>
                  </a:cubicBezTo>
                  <a:cubicBezTo>
                    <a:pt x="901" y="3136"/>
                    <a:pt x="801" y="3303"/>
                    <a:pt x="735" y="3369"/>
                  </a:cubicBezTo>
                  <a:cubicBezTo>
                    <a:pt x="656" y="3432"/>
                    <a:pt x="555" y="3466"/>
                    <a:pt x="456" y="3466"/>
                  </a:cubicBezTo>
                  <a:cubicBezTo>
                    <a:pt x="346" y="3466"/>
                    <a:pt x="238" y="3424"/>
                    <a:pt x="168" y="3336"/>
                  </a:cubicBezTo>
                  <a:cubicBezTo>
                    <a:pt x="151" y="3319"/>
                    <a:pt x="134" y="3311"/>
                    <a:pt x="117" y="3311"/>
                  </a:cubicBezTo>
                  <a:cubicBezTo>
                    <a:pt x="101" y="3311"/>
                    <a:pt x="84" y="3319"/>
                    <a:pt x="67" y="3336"/>
                  </a:cubicBezTo>
                  <a:cubicBezTo>
                    <a:pt x="1" y="3369"/>
                    <a:pt x="1" y="3403"/>
                    <a:pt x="67" y="3469"/>
                  </a:cubicBezTo>
                  <a:cubicBezTo>
                    <a:pt x="168" y="3603"/>
                    <a:pt x="301" y="3636"/>
                    <a:pt x="468" y="3636"/>
                  </a:cubicBezTo>
                  <a:cubicBezTo>
                    <a:pt x="601" y="3636"/>
                    <a:pt x="735" y="3603"/>
                    <a:pt x="835" y="3503"/>
                  </a:cubicBezTo>
                  <a:cubicBezTo>
                    <a:pt x="968" y="3369"/>
                    <a:pt x="1102" y="3169"/>
                    <a:pt x="1102" y="2969"/>
                  </a:cubicBezTo>
                  <a:cubicBezTo>
                    <a:pt x="1102" y="2735"/>
                    <a:pt x="1068" y="2569"/>
                    <a:pt x="1068" y="2402"/>
                  </a:cubicBezTo>
                  <a:lnTo>
                    <a:pt x="601" y="67"/>
                  </a:lnTo>
                  <a:cubicBezTo>
                    <a:pt x="601" y="34"/>
                    <a:pt x="501" y="0"/>
                    <a:pt x="468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-924950" y="1641825"/>
              <a:ext cx="30050" cy="56525"/>
            </a:xfrm>
            <a:custGeom>
              <a:avLst/>
              <a:gdLst/>
              <a:ahLst/>
              <a:cxnLst/>
              <a:rect l="l" t="t" r="r" b="b"/>
              <a:pathLst>
                <a:path w="1202" h="2261" extrusionOk="0">
                  <a:moveTo>
                    <a:pt x="113" y="1"/>
                  </a:moveTo>
                  <a:cubicBezTo>
                    <a:pt x="92" y="1"/>
                    <a:pt x="67" y="9"/>
                    <a:pt x="34" y="26"/>
                  </a:cubicBezTo>
                  <a:cubicBezTo>
                    <a:pt x="0" y="59"/>
                    <a:pt x="0" y="92"/>
                    <a:pt x="34" y="159"/>
                  </a:cubicBezTo>
                  <a:cubicBezTo>
                    <a:pt x="100" y="192"/>
                    <a:pt x="968" y="1060"/>
                    <a:pt x="467" y="2094"/>
                  </a:cubicBezTo>
                  <a:cubicBezTo>
                    <a:pt x="434" y="2127"/>
                    <a:pt x="467" y="2227"/>
                    <a:pt x="501" y="2227"/>
                  </a:cubicBezTo>
                  <a:cubicBezTo>
                    <a:pt x="501" y="2260"/>
                    <a:pt x="534" y="2260"/>
                    <a:pt x="534" y="2260"/>
                  </a:cubicBezTo>
                  <a:cubicBezTo>
                    <a:pt x="567" y="2260"/>
                    <a:pt x="634" y="2227"/>
                    <a:pt x="634" y="2227"/>
                  </a:cubicBezTo>
                  <a:cubicBezTo>
                    <a:pt x="1201" y="1060"/>
                    <a:pt x="167" y="26"/>
                    <a:pt x="167" y="26"/>
                  </a:cubicBezTo>
                  <a:cubicBezTo>
                    <a:pt x="150" y="9"/>
                    <a:pt x="134" y="1"/>
                    <a:pt x="113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-934125" y="1663300"/>
              <a:ext cx="25025" cy="25050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868" y="0"/>
                  </a:moveTo>
                  <a:cubicBezTo>
                    <a:pt x="567" y="34"/>
                    <a:pt x="367" y="134"/>
                    <a:pt x="200" y="267"/>
                  </a:cubicBezTo>
                  <a:cubicBezTo>
                    <a:pt x="0" y="534"/>
                    <a:pt x="34" y="868"/>
                    <a:pt x="34" y="868"/>
                  </a:cubicBezTo>
                  <a:cubicBezTo>
                    <a:pt x="67" y="968"/>
                    <a:pt x="134" y="1001"/>
                    <a:pt x="167" y="1001"/>
                  </a:cubicBezTo>
                  <a:cubicBezTo>
                    <a:pt x="234" y="1001"/>
                    <a:pt x="234" y="968"/>
                    <a:pt x="234" y="868"/>
                  </a:cubicBezTo>
                  <a:cubicBezTo>
                    <a:pt x="234" y="868"/>
                    <a:pt x="234" y="601"/>
                    <a:pt x="367" y="434"/>
                  </a:cubicBezTo>
                  <a:cubicBezTo>
                    <a:pt x="501" y="334"/>
                    <a:pt x="667" y="234"/>
                    <a:pt x="901" y="201"/>
                  </a:cubicBezTo>
                  <a:cubicBezTo>
                    <a:pt x="934" y="201"/>
                    <a:pt x="1001" y="167"/>
                    <a:pt x="1001" y="67"/>
                  </a:cubicBezTo>
                  <a:cubicBezTo>
                    <a:pt x="1001" y="34"/>
                    <a:pt x="968" y="0"/>
                    <a:pt x="868" y="0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-924950" y="1704150"/>
              <a:ext cx="16700" cy="16725"/>
            </a:xfrm>
            <a:custGeom>
              <a:avLst/>
              <a:gdLst/>
              <a:ahLst/>
              <a:cxnLst/>
              <a:rect l="l" t="t" r="r" b="b"/>
              <a:pathLst>
                <a:path w="668" h="669" extrusionOk="0">
                  <a:moveTo>
                    <a:pt x="334" y="1"/>
                  </a:moveTo>
                  <a:cubicBezTo>
                    <a:pt x="167" y="1"/>
                    <a:pt x="0" y="168"/>
                    <a:pt x="0" y="335"/>
                  </a:cubicBezTo>
                  <a:cubicBezTo>
                    <a:pt x="0" y="501"/>
                    <a:pt x="167" y="668"/>
                    <a:pt x="334" y="668"/>
                  </a:cubicBezTo>
                  <a:cubicBezTo>
                    <a:pt x="501" y="668"/>
                    <a:pt x="667" y="501"/>
                    <a:pt x="667" y="335"/>
                  </a:cubicBezTo>
                  <a:cubicBezTo>
                    <a:pt x="667" y="168"/>
                    <a:pt x="501" y="1"/>
                    <a:pt x="334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-834050" y="1625775"/>
              <a:ext cx="80900" cy="31050"/>
            </a:xfrm>
            <a:custGeom>
              <a:avLst/>
              <a:gdLst/>
              <a:ahLst/>
              <a:cxnLst/>
              <a:rect l="l" t="t" r="r" b="b"/>
              <a:pathLst>
                <a:path w="3236" h="1242" extrusionOk="0">
                  <a:moveTo>
                    <a:pt x="3002" y="134"/>
                  </a:moveTo>
                  <a:cubicBezTo>
                    <a:pt x="3069" y="134"/>
                    <a:pt x="3169" y="201"/>
                    <a:pt x="3169" y="301"/>
                  </a:cubicBezTo>
                  <a:lnTo>
                    <a:pt x="3169" y="1034"/>
                  </a:lnTo>
                  <a:cubicBezTo>
                    <a:pt x="3169" y="1135"/>
                    <a:pt x="3069" y="1201"/>
                    <a:pt x="3002" y="1201"/>
                  </a:cubicBezTo>
                  <a:lnTo>
                    <a:pt x="234" y="1201"/>
                  </a:lnTo>
                  <a:cubicBezTo>
                    <a:pt x="167" y="1201"/>
                    <a:pt x="67" y="1135"/>
                    <a:pt x="67" y="1034"/>
                  </a:cubicBezTo>
                  <a:lnTo>
                    <a:pt x="67" y="301"/>
                  </a:lnTo>
                  <a:cubicBezTo>
                    <a:pt x="67" y="201"/>
                    <a:pt x="167" y="134"/>
                    <a:pt x="234" y="134"/>
                  </a:cubicBezTo>
                  <a:close/>
                  <a:moveTo>
                    <a:pt x="234" y="0"/>
                  </a:moveTo>
                  <a:cubicBezTo>
                    <a:pt x="134" y="0"/>
                    <a:pt x="0" y="67"/>
                    <a:pt x="0" y="234"/>
                  </a:cubicBezTo>
                  <a:lnTo>
                    <a:pt x="0" y="1001"/>
                  </a:lnTo>
                  <a:cubicBezTo>
                    <a:pt x="0" y="1146"/>
                    <a:pt x="101" y="1241"/>
                    <a:pt x="194" y="1241"/>
                  </a:cubicBezTo>
                  <a:cubicBezTo>
                    <a:pt x="207" y="1241"/>
                    <a:pt x="221" y="1239"/>
                    <a:pt x="234" y="1235"/>
                  </a:cubicBezTo>
                  <a:lnTo>
                    <a:pt x="3002" y="1235"/>
                  </a:lnTo>
                  <a:cubicBezTo>
                    <a:pt x="3102" y="1235"/>
                    <a:pt x="3236" y="1168"/>
                    <a:pt x="3236" y="1001"/>
                  </a:cubicBezTo>
                  <a:lnTo>
                    <a:pt x="3236" y="234"/>
                  </a:lnTo>
                  <a:cubicBezTo>
                    <a:pt x="3236" y="134"/>
                    <a:pt x="3169" y="0"/>
                    <a:pt x="3002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-728150" y="1625775"/>
              <a:ext cx="81750" cy="31050"/>
            </a:xfrm>
            <a:custGeom>
              <a:avLst/>
              <a:gdLst/>
              <a:ahLst/>
              <a:cxnLst/>
              <a:rect l="l" t="t" r="r" b="b"/>
              <a:pathLst>
                <a:path w="3270" h="1242" extrusionOk="0">
                  <a:moveTo>
                    <a:pt x="3003" y="134"/>
                  </a:moveTo>
                  <a:cubicBezTo>
                    <a:pt x="3103" y="134"/>
                    <a:pt x="3169" y="201"/>
                    <a:pt x="3169" y="301"/>
                  </a:cubicBezTo>
                  <a:lnTo>
                    <a:pt x="3169" y="1034"/>
                  </a:lnTo>
                  <a:cubicBezTo>
                    <a:pt x="3169" y="1135"/>
                    <a:pt x="3103" y="1201"/>
                    <a:pt x="3003" y="1201"/>
                  </a:cubicBezTo>
                  <a:lnTo>
                    <a:pt x="267" y="1201"/>
                  </a:lnTo>
                  <a:cubicBezTo>
                    <a:pt x="167" y="1201"/>
                    <a:pt x="101" y="1135"/>
                    <a:pt x="101" y="1034"/>
                  </a:cubicBezTo>
                  <a:lnTo>
                    <a:pt x="101" y="301"/>
                  </a:lnTo>
                  <a:cubicBezTo>
                    <a:pt x="101" y="201"/>
                    <a:pt x="167" y="134"/>
                    <a:pt x="267" y="134"/>
                  </a:cubicBezTo>
                  <a:close/>
                  <a:moveTo>
                    <a:pt x="267" y="0"/>
                  </a:moveTo>
                  <a:cubicBezTo>
                    <a:pt x="134" y="0"/>
                    <a:pt x="0" y="67"/>
                    <a:pt x="0" y="234"/>
                  </a:cubicBezTo>
                  <a:lnTo>
                    <a:pt x="0" y="1001"/>
                  </a:lnTo>
                  <a:cubicBezTo>
                    <a:pt x="0" y="1146"/>
                    <a:pt x="102" y="1241"/>
                    <a:pt x="216" y="1241"/>
                  </a:cubicBezTo>
                  <a:cubicBezTo>
                    <a:pt x="233" y="1241"/>
                    <a:pt x="250" y="1239"/>
                    <a:pt x="267" y="1235"/>
                  </a:cubicBezTo>
                  <a:lnTo>
                    <a:pt x="3003" y="1235"/>
                  </a:lnTo>
                  <a:cubicBezTo>
                    <a:pt x="3136" y="1235"/>
                    <a:pt x="3269" y="1168"/>
                    <a:pt x="3269" y="1001"/>
                  </a:cubicBezTo>
                  <a:lnTo>
                    <a:pt x="3269" y="234"/>
                  </a:lnTo>
                  <a:cubicBezTo>
                    <a:pt x="3269" y="134"/>
                    <a:pt x="3169" y="0"/>
                    <a:pt x="3003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-754000" y="1634475"/>
              <a:ext cx="28375" cy="4675"/>
            </a:xfrm>
            <a:custGeom>
              <a:avLst/>
              <a:gdLst/>
              <a:ahLst/>
              <a:cxnLst/>
              <a:rect l="l" t="t" r="r" b="b"/>
              <a:pathLst>
                <a:path w="1135" h="187" extrusionOk="0">
                  <a:moveTo>
                    <a:pt x="591" y="1"/>
                  </a:moveTo>
                  <a:cubicBezTo>
                    <a:pt x="423" y="1"/>
                    <a:pt x="223" y="30"/>
                    <a:pt x="0" y="119"/>
                  </a:cubicBezTo>
                  <a:lnTo>
                    <a:pt x="34" y="186"/>
                  </a:lnTo>
                  <a:cubicBezTo>
                    <a:pt x="245" y="108"/>
                    <a:pt x="434" y="82"/>
                    <a:pt x="592" y="82"/>
                  </a:cubicBezTo>
                  <a:cubicBezTo>
                    <a:pt x="908" y="82"/>
                    <a:pt x="1101" y="186"/>
                    <a:pt x="1101" y="186"/>
                  </a:cubicBezTo>
                  <a:lnTo>
                    <a:pt x="1135" y="119"/>
                  </a:lnTo>
                  <a:cubicBezTo>
                    <a:pt x="1135" y="119"/>
                    <a:pt x="927" y="1"/>
                    <a:pt x="591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-900775" y="1636625"/>
              <a:ext cx="67575" cy="3350"/>
            </a:xfrm>
            <a:custGeom>
              <a:avLst/>
              <a:gdLst/>
              <a:ahLst/>
              <a:cxnLst/>
              <a:rect l="l" t="t" r="r" b="b"/>
              <a:pathLst>
                <a:path w="2703" h="134" extrusionOk="0">
                  <a:moveTo>
                    <a:pt x="1" y="0"/>
                  </a:moveTo>
                  <a:lnTo>
                    <a:pt x="1" y="133"/>
                  </a:lnTo>
                  <a:lnTo>
                    <a:pt x="2702" y="133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-803200" y="1737000"/>
              <a:ext cx="77575" cy="17650"/>
            </a:xfrm>
            <a:custGeom>
              <a:avLst/>
              <a:gdLst/>
              <a:ahLst/>
              <a:cxnLst/>
              <a:rect l="l" t="t" r="r" b="b"/>
              <a:pathLst>
                <a:path w="3103" h="706" extrusionOk="0">
                  <a:moveTo>
                    <a:pt x="1588" y="0"/>
                  </a:moveTo>
                  <a:cubicBezTo>
                    <a:pt x="1170" y="0"/>
                    <a:pt x="648" y="69"/>
                    <a:pt x="0" y="255"/>
                  </a:cubicBezTo>
                  <a:cubicBezTo>
                    <a:pt x="0" y="255"/>
                    <a:pt x="563" y="705"/>
                    <a:pt x="1731" y="705"/>
                  </a:cubicBezTo>
                  <a:cubicBezTo>
                    <a:pt x="2121" y="705"/>
                    <a:pt x="2577" y="655"/>
                    <a:pt x="3103" y="522"/>
                  </a:cubicBezTo>
                  <a:cubicBezTo>
                    <a:pt x="3103" y="522"/>
                    <a:pt x="2743" y="0"/>
                    <a:pt x="1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-803200" y="1743350"/>
              <a:ext cx="77575" cy="24400"/>
            </a:xfrm>
            <a:custGeom>
              <a:avLst/>
              <a:gdLst/>
              <a:ahLst/>
              <a:cxnLst/>
              <a:rect l="l" t="t" r="r" b="b"/>
              <a:pathLst>
                <a:path w="3103" h="976" extrusionOk="0">
                  <a:moveTo>
                    <a:pt x="0" y="1"/>
                  </a:moveTo>
                  <a:cubicBezTo>
                    <a:pt x="0" y="1"/>
                    <a:pt x="646" y="969"/>
                    <a:pt x="2000" y="969"/>
                  </a:cubicBezTo>
                  <a:cubicBezTo>
                    <a:pt x="2023" y="969"/>
                    <a:pt x="2045" y="969"/>
                    <a:pt x="2068" y="968"/>
                  </a:cubicBezTo>
                  <a:cubicBezTo>
                    <a:pt x="2068" y="968"/>
                    <a:pt x="2104" y="976"/>
                    <a:pt x="2163" y="976"/>
                  </a:cubicBezTo>
                  <a:cubicBezTo>
                    <a:pt x="2350" y="976"/>
                    <a:pt x="2774" y="899"/>
                    <a:pt x="3103" y="268"/>
                  </a:cubicBezTo>
                  <a:lnTo>
                    <a:pt x="3103" y="268"/>
                  </a:lnTo>
                  <a:cubicBezTo>
                    <a:pt x="3102" y="268"/>
                    <a:pt x="2762" y="299"/>
                    <a:pt x="2270" y="299"/>
                  </a:cubicBezTo>
                  <a:cubicBezTo>
                    <a:pt x="1631" y="299"/>
                    <a:pt x="736" y="24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-837400" y="1582575"/>
              <a:ext cx="62575" cy="23200"/>
            </a:xfrm>
            <a:custGeom>
              <a:avLst/>
              <a:gdLst/>
              <a:ahLst/>
              <a:cxnLst/>
              <a:rect l="l" t="t" r="r" b="b"/>
              <a:pathLst>
                <a:path w="2503" h="928" extrusionOk="0">
                  <a:moveTo>
                    <a:pt x="1856" y="0"/>
                  </a:moveTo>
                  <a:cubicBezTo>
                    <a:pt x="1437" y="0"/>
                    <a:pt x="953" y="152"/>
                    <a:pt x="601" y="261"/>
                  </a:cubicBezTo>
                  <a:cubicBezTo>
                    <a:pt x="334" y="327"/>
                    <a:pt x="101" y="461"/>
                    <a:pt x="1" y="694"/>
                  </a:cubicBezTo>
                  <a:lnTo>
                    <a:pt x="1" y="794"/>
                  </a:lnTo>
                  <a:cubicBezTo>
                    <a:pt x="34" y="928"/>
                    <a:pt x="167" y="928"/>
                    <a:pt x="301" y="928"/>
                  </a:cubicBezTo>
                  <a:cubicBezTo>
                    <a:pt x="801" y="894"/>
                    <a:pt x="1302" y="628"/>
                    <a:pt x="1802" y="594"/>
                  </a:cubicBezTo>
                  <a:cubicBezTo>
                    <a:pt x="1969" y="594"/>
                    <a:pt x="2302" y="594"/>
                    <a:pt x="2336" y="394"/>
                  </a:cubicBezTo>
                  <a:cubicBezTo>
                    <a:pt x="2502" y="194"/>
                    <a:pt x="2302" y="61"/>
                    <a:pt x="2136" y="27"/>
                  </a:cubicBezTo>
                  <a:cubicBezTo>
                    <a:pt x="2048" y="8"/>
                    <a:pt x="1954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-723975" y="1594575"/>
              <a:ext cx="62575" cy="23725"/>
            </a:xfrm>
            <a:custGeom>
              <a:avLst/>
              <a:gdLst/>
              <a:ahLst/>
              <a:cxnLst/>
              <a:rect l="l" t="t" r="r" b="b"/>
              <a:pathLst>
                <a:path w="2503" h="949" extrusionOk="0">
                  <a:moveTo>
                    <a:pt x="567" y="1"/>
                  </a:moveTo>
                  <a:cubicBezTo>
                    <a:pt x="498" y="1"/>
                    <a:pt x="431" y="5"/>
                    <a:pt x="367" y="14"/>
                  </a:cubicBezTo>
                  <a:cubicBezTo>
                    <a:pt x="200" y="81"/>
                    <a:pt x="0" y="214"/>
                    <a:pt x="167" y="414"/>
                  </a:cubicBezTo>
                  <a:cubicBezTo>
                    <a:pt x="234" y="581"/>
                    <a:pt x="567" y="581"/>
                    <a:pt x="734" y="615"/>
                  </a:cubicBezTo>
                  <a:cubicBezTo>
                    <a:pt x="1234" y="648"/>
                    <a:pt x="1735" y="915"/>
                    <a:pt x="2235" y="948"/>
                  </a:cubicBezTo>
                  <a:cubicBezTo>
                    <a:pt x="2335" y="948"/>
                    <a:pt x="2469" y="948"/>
                    <a:pt x="2502" y="815"/>
                  </a:cubicBezTo>
                  <a:lnTo>
                    <a:pt x="2502" y="681"/>
                  </a:lnTo>
                  <a:cubicBezTo>
                    <a:pt x="2435" y="481"/>
                    <a:pt x="2168" y="348"/>
                    <a:pt x="1935" y="281"/>
                  </a:cubicBezTo>
                  <a:cubicBezTo>
                    <a:pt x="1532" y="166"/>
                    <a:pt x="1004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-845725" y="2242875"/>
              <a:ext cx="311900" cy="401975"/>
            </a:xfrm>
            <a:custGeom>
              <a:avLst/>
              <a:gdLst/>
              <a:ahLst/>
              <a:cxnLst/>
              <a:rect l="l" t="t" r="r" b="b"/>
              <a:pathLst>
                <a:path w="12476" h="16079" extrusionOk="0">
                  <a:moveTo>
                    <a:pt x="0" y="1"/>
                  </a:moveTo>
                  <a:lnTo>
                    <a:pt x="0" y="16079"/>
                  </a:lnTo>
                  <a:lnTo>
                    <a:pt x="12476" y="16079"/>
                  </a:lnTo>
                  <a:lnTo>
                    <a:pt x="124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-728975" y="2367350"/>
              <a:ext cx="217675" cy="118225"/>
            </a:xfrm>
            <a:custGeom>
              <a:avLst/>
              <a:gdLst/>
              <a:ahLst/>
              <a:cxnLst/>
              <a:rect l="l" t="t" r="r" b="b"/>
              <a:pathLst>
                <a:path w="8707" h="4729" extrusionOk="0">
                  <a:moveTo>
                    <a:pt x="5918" y="1"/>
                  </a:moveTo>
                  <a:cubicBezTo>
                    <a:pt x="5714" y="1"/>
                    <a:pt x="5526" y="18"/>
                    <a:pt x="5371" y="59"/>
                  </a:cubicBezTo>
                  <a:cubicBezTo>
                    <a:pt x="4603" y="326"/>
                    <a:pt x="3369" y="1260"/>
                    <a:pt x="2435" y="1593"/>
                  </a:cubicBezTo>
                  <a:cubicBezTo>
                    <a:pt x="1468" y="1927"/>
                    <a:pt x="200" y="1927"/>
                    <a:pt x="200" y="1927"/>
                  </a:cubicBezTo>
                  <a:lnTo>
                    <a:pt x="0" y="4729"/>
                  </a:lnTo>
                  <a:cubicBezTo>
                    <a:pt x="1151" y="4504"/>
                    <a:pt x="2339" y="4222"/>
                    <a:pt x="3509" y="4222"/>
                  </a:cubicBezTo>
                  <a:cubicBezTo>
                    <a:pt x="3899" y="4222"/>
                    <a:pt x="4286" y="4253"/>
                    <a:pt x="4670" y="4328"/>
                  </a:cubicBezTo>
                  <a:cubicBezTo>
                    <a:pt x="4961" y="4379"/>
                    <a:pt x="5194" y="4400"/>
                    <a:pt x="5384" y="4400"/>
                  </a:cubicBezTo>
                  <a:cubicBezTo>
                    <a:pt x="6196" y="4400"/>
                    <a:pt x="6214" y="4022"/>
                    <a:pt x="6538" y="3995"/>
                  </a:cubicBezTo>
                  <a:cubicBezTo>
                    <a:pt x="6972" y="3928"/>
                    <a:pt x="7872" y="3761"/>
                    <a:pt x="7872" y="3761"/>
                  </a:cubicBezTo>
                  <a:cubicBezTo>
                    <a:pt x="8706" y="3161"/>
                    <a:pt x="8640" y="692"/>
                    <a:pt x="8173" y="426"/>
                  </a:cubicBezTo>
                  <a:cubicBezTo>
                    <a:pt x="7774" y="266"/>
                    <a:pt x="6719" y="1"/>
                    <a:pt x="5918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-570550" y="2384650"/>
              <a:ext cx="58400" cy="16700"/>
            </a:xfrm>
            <a:custGeom>
              <a:avLst/>
              <a:gdLst/>
              <a:ahLst/>
              <a:cxnLst/>
              <a:rect l="l" t="t" r="r" b="b"/>
              <a:pathLst>
                <a:path w="2336" h="668" extrusionOk="0">
                  <a:moveTo>
                    <a:pt x="201" y="0"/>
                  </a:moveTo>
                  <a:cubicBezTo>
                    <a:pt x="134" y="0"/>
                    <a:pt x="34" y="67"/>
                    <a:pt x="1" y="167"/>
                  </a:cubicBezTo>
                  <a:cubicBezTo>
                    <a:pt x="1" y="234"/>
                    <a:pt x="101" y="334"/>
                    <a:pt x="168" y="367"/>
                  </a:cubicBezTo>
                  <a:cubicBezTo>
                    <a:pt x="802" y="401"/>
                    <a:pt x="1435" y="501"/>
                    <a:pt x="2036" y="668"/>
                  </a:cubicBezTo>
                  <a:lnTo>
                    <a:pt x="2136" y="634"/>
                  </a:lnTo>
                  <a:cubicBezTo>
                    <a:pt x="2203" y="634"/>
                    <a:pt x="2303" y="568"/>
                    <a:pt x="2303" y="501"/>
                  </a:cubicBezTo>
                  <a:cubicBezTo>
                    <a:pt x="2336" y="401"/>
                    <a:pt x="2269" y="301"/>
                    <a:pt x="2169" y="301"/>
                  </a:cubicBezTo>
                  <a:cubicBezTo>
                    <a:pt x="1535" y="134"/>
                    <a:pt x="868" y="34"/>
                    <a:pt x="201" y="0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-563875" y="2410500"/>
              <a:ext cx="50075" cy="15025"/>
            </a:xfrm>
            <a:custGeom>
              <a:avLst/>
              <a:gdLst/>
              <a:ahLst/>
              <a:cxnLst/>
              <a:rect l="l" t="t" r="r" b="b"/>
              <a:pathLst>
                <a:path w="2003" h="601" extrusionOk="0">
                  <a:moveTo>
                    <a:pt x="201" y="1"/>
                  </a:moveTo>
                  <a:cubicBezTo>
                    <a:pt x="68" y="1"/>
                    <a:pt x="1" y="101"/>
                    <a:pt x="1" y="167"/>
                  </a:cubicBezTo>
                  <a:cubicBezTo>
                    <a:pt x="1" y="267"/>
                    <a:pt x="34" y="367"/>
                    <a:pt x="168" y="367"/>
                  </a:cubicBezTo>
                  <a:cubicBezTo>
                    <a:pt x="735" y="434"/>
                    <a:pt x="1268" y="468"/>
                    <a:pt x="1835" y="601"/>
                  </a:cubicBezTo>
                  <a:cubicBezTo>
                    <a:pt x="1902" y="601"/>
                    <a:pt x="2002" y="501"/>
                    <a:pt x="2002" y="434"/>
                  </a:cubicBezTo>
                  <a:cubicBezTo>
                    <a:pt x="2002" y="334"/>
                    <a:pt x="1936" y="201"/>
                    <a:pt x="1835" y="201"/>
                  </a:cubicBezTo>
                  <a:cubicBezTo>
                    <a:pt x="1268" y="134"/>
                    <a:pt x="735" y="34"/>
                    <a:pt x="201" y="1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-565525" y="2431350"/>
              <a:ext cx="48375" cy="16700"/>
            </a:xfrm>
            <a:custGeom>
              <a:avLst/>
              <a:gdLst/>
              <a:ahLst/>
              <a:cxnLst/>
              <a:rect l="l" t="t" r="r" b="b"/>
              <a:pathLst>
                <a:path w="1935" h="668" extrusionOk="0">
                  <a:moveTo>
                    <a:pt x="167" y="0"/>
                  </a:moveTo>
                  <a:cubicBezTo>
                    <a:pt x="100" y="0"/>
                    <a:pt x="0" y="101"/>
                    <a:pt x="0" y="167"/>
                  </a:cubicBezTo>
                  <a:cubicBezTo>
                    <a:pt x="0" y="267"/>
                    <a:pt x="100" y="334"/>
                    <a:pt x="167" y="367"/>
                  </a:cubicBezTo>
                  <a:cubicBezTo>
                    <a:pt x="667" y="367"/>
                    <a:pt x="1234" y="434"/>
                    <a:pt x="1668" y="634"/>
                  </a:cubicBezTo>
                  <a:cubicBezTo>
                    <a:pt x="1668" y="668"/>
                    <a:pt x="1735" y="668"/>
                    <a:pt x="1735" y="668"/>
                  </a:cubicBezTo>
                  <a:cubicBezTo>
                    <a:pt x="1801" y="668"/>
                    <a:pt x="1835" y="634"/>
                    <a:pt x="1901" y="534"/>
                  </a:cubicBezTo>
                  <a:cubicBezTo>
                    <a:pt x="1935" y="467"/>
                    <a:pt x="1901" y="334"/>
                    <a:pt x="1801" y="301"/>
                  </a:cubicBezTo>
                  <a:cubicBezTo>
                    <a:pt x="1268" y="34"/>
                    <a:pt x="667" y="34"/>
                    <a:pt x="167" y="0"/>
                  </a:cubicBezTo>
                  <a:close/>
                </a:path>
              </a:pathLst>
            </a:custGeom>
            <a:solidFill>
              <a:srgbClr val="B57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-1095925" y="1950175"/>
              <a:ext cx="391150" cy="591275"/>
            </a:xfrm>
            <a:custGeom>
              <a:avLst/>
              <a:gdLst/>
              <a:ahLst/>
              <a:cxnLst/>
              <a:rect l="l" t="t" r="r" b="b"/>
              <a:pathLst>
                <a:path w="15646" h="23651" extrusionOk="0">
                  <a:moveTo>
                    <a:pt x="4037" y="0"/>
                  </a:moveTo>
                  <a:cubicBezTo>
                    <a:pt x="4037" y="0"/>
                    <a:pt x="1535" y="567"/>
                    <a:pt x="802" y="5538"/>
                  </a:cubicBezTo>
                  <a:cubicBezTo>
                    <a:pt x="1" y="10441"/>
                    <a:pt x="668" y="18213"/>
                    <a:pt x="768" y="20181"/>
                  </a:cubicBezTo>
                  <a:cubicBezTo>
                    <a:pt x="799" y="21973"/>
                    <a:pt x="916" y="23650"/>
                    <a:pt x="4932" y="23650"/>
                  </a:cubicBezTo>
                  <a:cubicBezTo>
                    <a:pt x="5253" y="23650"/>
                    <a:pt x="5599" y="23639"/>
                    <a:pt x="5972" y="23617"/>
                  </a:cubicBezTo>
                  <a:cubicBezTo>
                    <a:pt x="11009" y="23350"/>
                    <a:pt x="15645" y="21382"/>
                    <a:pt x="15645" y="21382"/>
                  </a:cubicBezTo>
                  <a:lnTo>
                    <a:pt x="15479" y="18580"/>
                  </a:lnTo>
                  <a:cubicBezTo>
                    <a:pt x="15479" y="18580"/>
                    <a:pt x="9508" y="17913"/>
                    <a:pt x="8374" y="17780"/>
                  </a:cubicBezTo>
                  <a:cubicBezTo>
                    <a:pt x="7273" y="17680"/>
                    <a:pt x="5705" y="17513"/>
                    <a:pt x="5705" y="17513"/>
                  </a:cubicBezTo>
                  <a:cubicBezTo>
                    <a:pt x="5705" y="17513"/>
                    <a:pt x="6172" y="8273"/>
                    <a:pt x="6139" y="6505"/>
                  </a:cubicBezTo>
                  <a:cubicBezTo>
                    <a:pt x="6105" y="4704"/>
                    <a:pt x="5672" y="1101"/>
                    <a:pt x="4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-1092575" y="1946825"/>
              <a:ext cx="392800" cy="597125"/>
            </a:xfrm>
            <a:custGeom>
              <a:avLst/>
              <a:gdLst/>
              <a:ahLst/>
              <a:cxnLst/>
              <a:rect l="l" t="t" r="r" b="b"/>
              <a:pathLst>
                <a:path w="15712" h="23885" extrusionOk="0">
                  <a:moveTo>
                    <a:pt x="4003" y="1"/>
                  </a:moveTo>
                  <a:cubicBezTo>
                    <a:pt x="3870" y="34"/>
                    <a:pt x="1401" y="668"/>
                    <a:pt x="601" y="5605"/>
                  </a:cubicBezTo>
                  <a:cubicBezTo>
                    <a:pt x="0" y="9708"/>
                    <a:pt x="334" y="15579"/>
                    <a:pt x="501" y="18714"/>
                  </a:cubicBezTo>
                  <a:cubicBezTo>
                    <a:pt x="534" y="19381"/>
                    <a:pt x="567" y="19915"/>
                    <a:pt x="567" y="20249"/>
                  </a:cubicBezTo>
                  <a:cubicBezTo>
                    <a:pt x="601" y="21216"/>
                    <a:pt x="601" y="22250"/>
                    <a:pt x="1401" y="22951"/>
                  </a:cubicBezTo>
                  <a:cubicBezTo>
                    <a:pt x="1968" y="23584"/>
                    <a:pt x="3069" y="23885"/>
                    <a:pt x="4804" y="23885"/>
                  </a:cubicBezTo>
                  <a:cubicBezTo>
                    <a:pt x="5137" y="23885"/>
                    <a:pt x="5471" y="23885"/>
                    <a:pt x="5871" y="23851"/>
                  </a:cubicBezTo>
                  <a:cubicBezTo>
                    <a:pt x="10875" y="23551"/>
                    <a:pt x="15545" y="21583"/>
                    <a:pt x="15612" y="21583"/>
                  </a:cubicBezTo>
                  <a:cubicBezTo>
                    <a:pt x="15678" y="21550"/>
                    <a:pt x="15712" y="21516"/>
                    <a:pt x="15712" y="21450"/>
                  </a:cubicBezTo>
                  <a:lnTo>
                    <a:pt x="15545" y="18681"/>
                  </a:lnTo>
                  <a:cubicBezTo>
                    <a:pt x="15545" y="18581"/>
                    <a:pt x="15511" y="18548"/>
                    <a:pt x="15411" y="18548"/>
                  </a:cubicBezTo>
                  <a:cubicBezTo>
                    <a:pt x="15411" y="18548"/>
                    <a:pt x="9474" y="17880"/>
                    <a:pt x="8340" y="17747"/>
                  </a:cubicBezTo>
                  <a:cubicBezTo>
                    <a:pt x="7406" y="17680"/>
                    <a:pt x="6205" y="17513"/>
                    <a:pt x="5805" y="17480"/>
                  </a:cubicBezTo>
                  <a:cubicBezTo>
                    <a:pt x="5838" y="16346"/>
                    <a:pt x="6238" y="8240"/>
                    <a:pt x="6205" y="6572"/>
                  </a:cubicBezTo>
                  <a:cubicBezTo>
                    <a:pt x="6205" y="6506"/>
                    <a:pt x="6138" y="6439"/>
                    <a:pt x="6071" y="6439"/>
                  </a:cubicBezTo>
                  <a:cubicBezTo>
                    <a:pt x="6005" y="6439"/>
                    <a:pt x="5971" y="6539"/>
                    <a:pt x="5971" y="6639"/>
                  </a:cubicBezTo>
                  <a:cubicBezTo>
                    <a:pt x="6005" y="8374"/>
                    <a:pt x="5538" y="17513"/>
                    <a:pt x="5538" y="17580"/>
                  </a:cubicBezTo>
                  <a:cubicBezTo>
                    <a:pt x="5538" y="17680"/>
                    <a:pt x="5571" y="17714"/>
                    <a:pt x="5671" y="17747"/>
                  </a:cubicBezTo>
                  <a:cubicBezTo>
                    <a:pt x="5671" y="17747"/>
                    <a:pt x="7206" y="17914"/>
                    <a:pt x="8340" y="18047"/>
                  </a:cubicBezTo>
                  <a:cubicBezTo>
                    <a:pt x="9374" y="18181"/>
                    <a:pt x="14477" y="18714"/>
                    <a:pt x="15311" y="18814"/>
                  </a:cubicBezTo>
                  <a:lnTo>
                    <a:pt x="15478" y="21383"/>
                  </a:lnTo>
                  <a:cubicBezTo>
                    <a:pt x="14811" y="21683"/>
                    <a:pt x="10508" y="23351"/>
                    <a:pt x="5905" y="23584"/>
                  </a:cubicBezTo>
                  <a:cubicBezTo>
                    <a:pt x="5511" y="23608"/>
                    <a:pt x="5142" y="23620"/>
                    <a:pt x="4799" y="23620"/>
                  </a:cubicBezTo>
                  <a:cubicBezTo>
                    <a:pt x="3223" y="23620"/>
                    <a:pt x="2171" y="23365"/>
                    <a:pt x="1568" y="22817"/>
                  </a:cubicBezTo>
                  <a:cubicBezTo>
                    <a:pt x="868" y="22183"/>
                    <a:pt x="868" y="21216"/>
                    <a:pt x="834" y="20315"/>
                  </a:cubicBezTo>
                  <a:cubicBezTo>
                    <a:pt x="834" y="19982"/>
                    <a:pt x="801" y="19415"/>
                    <a:pt x="734" y="18748"/>
                  </a:cubicBezTo>
                  <a:cubicBezTo>
                    <a:pt x="567" y="15645"/>
                    <a:pt x="234" y="9741"/>
                    <a:pt x="868" y="5705"/>
                  </a:cubicBezTo>
                  <a:cubicBezTo>
                    <a:pt x="1635" y="968"/>
                    <a:pt x="4003" y="301"/>
                    <a:pt x="4037" y="301"/>
                  </a:cubicBezTo>
                  <a:cubicBezTo>
                    <a:pt x="4137" y="301"/>
                    <a:pt x="4170" y="201"/>
                    <a:pt x="4170" y="134"/>
                  </a:cubicBezTo>
                  <a:cubicBezTo>
                    <a:pt x="4170" y="34"/>
                    <a:pt x="4070" y="1"/>
                    <a:pt x="4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-1013350" y="2388275"/>
              <a:ext cx="62575" cy="43925"/>
            </a:xfrm>
            <a:custGeom>
              <a:avLst/>
              <a:gdLst/>
              <a:ahLst/>
              <a:cxnLst/>
              <a:rect l="l" t="t" r="r" b="b"/>
              <a:pathLst>
                <a:path w="2503" h="1757" extrusionOk="0">
                  <a:moveTo>
                    <a:pt x="2342" y="0"/>
                  </a:moveTo>
                  <a:cubicBezTo>
                    <a:pt x="2312" y="0"/>
                    <a:pt x="2277" y="8"/>
                    <a:pt x="2235" y="22"/>
                  </a:cubicBezTo>
                  <a:cubicBezTo>
                    <a:pt x="1501" y="489"/>
                    <a:pt x="768" y="990"/>
                    <a:pt x="67" y="1523"/>
                  </a:cubicBezTo>
                  <a:cubicBezTo>
                    <a:pt x="34" y="1557"/>
                    <a:pt x="0" y="1657"/>
                    <a:pt x="34" y="1723"/>
                  </a:cubicBezTo>
                  <a:cubicBezTo>
                    <a:pt x="134" y="1723"/>
                    <a:pt x="167" y="1757"/>
                    <a:pt x="200" y="1757"/>
                  </a:cubicBezTo>
                  <a:cubicBezTo>
                    <a:pt x="234" y="1757"/>
                    <a:pt x="234" y="1757"/>
                    <a:pt x="301" y="1723"/>
                  </a:cubicBezTo>
                  <a:cubicBezTo>
                    <a:pt x="968" y="1190"/>
                    <a:pt x="1702" y="723"/>
                    <a:pt x="2402" y="256"/>
                  </a:cubicBezTo>
                  <a:cubicBezTo>
                    <a:pt x="2502" y="222"/>
                    <a:pt x="2502" y="156"/>
                    <a:pt x="2435" y="56"/>
                  </a:cubicBezTo>
                  <a:cubicBezTo>
                    <a:pt x="2416" y="17"/>
                    <a:pt x="2385" y="0"/>
                    <a:pt x="2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-1015850" y="2377975"/>
              <a:ext cx="57550" cy="25050"/>
            </a:xfrm>
            <a:custGeom>
              <a:avLst/>
              <a:gdLst/>
              <a:ahLst/>
              <a:cxnLst/>
              <a:rect l="l" t="t" r="r" b="b"/>
              <a:pathLst>
                <a:path w="2302" h="1002" extrusionOk="0">
                  <a:moveTo>
                    <a:pt x="2135" y="1"/>
                  </a:moveTo>
                  <a:cubicBezTo>
                    <a:pt x="1435" y="134"/>
                    <a:pt x="734" y="401"/>
                    <a:pt x="100" y="768"/>
                  </a:cubicBezTo>
                  <a:cubicBezTo>
                    <a:pt x="0" y="801"/>
                    <a:pt x="0" y="901"/>
                    <a:pt x="67" y="968"/>
                  </a:cubicBezTo>
                  <a:cubicBezTo>
                    <a:pt x="0" y="1001"/>
                    <a:pt x="67" y="1001"/>
                    <a:pt x="134" y="1001"/>
                  </a:cubicBezTo>
                  <a:lnTo>
                    <a:pt x="234" y="1001"/>
                  </a:lnTo>
                  <a:cubicBezTo>
                    <a:pt x="834" y="668"/>
                    <a:pt x="1501" y="434"/>
                    <a:pt x="2168" y="301"/>
                  </a:cubicBezTo>
                  <a:cubicBezTo>
                    <a:pt x="2269" y="301"/>
                    <a:pt x="2302" y="234"/>
                    <a:pt x="2302" y="134"/>
                  </a:cubicBezTo>
                  <a:cubicBezTo>
                    <a:pt x="2302" y="67"/>
                    <a:pt x="2235" y="1"/>
                    <a:pt x="21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-940800" y="2073600"/>
              <a:ext cx="30875" cy="191825"/>
            </a:xfrm>
            <a:custGeom>
              <a:avLst/>
              <a:gdLst/>
              <a:ahLst/>
              <a:cxnLst/>
              <a:rect l="l" t="t" r="r" b="b"/>
              <a:pathLst>
                <a:path w="1235" h="7673" extrusionOk="0">
                  <a:moveTo>
                    <a:pt x="1101" y="0"/>
                  </a:moveTo>
                  <a:cubicBezTo>
                    <a:pt x="1001" y="0"/>
                    <a:pt x="968" y="34"/>
                    <a:pt x="968" y="134"/>
                  </a:cubicBezTo>
                  <a:cubicBezTo>
                    <a:pt x="934" y="2602"/>
                    <a:pt x="634" y="5104"/>
                    <a:pt x="67" y="7506"/>
                  </a:cubicBezTo>
                  <a:cubicBezTo>
                    <a:pt x="0" y="7572"/>
                    <a:pt x="67" y="7639"/>
                    <a:pt x="167" y="7672"/>
                  </a:cubicBezTo>
                  <a:cubicBezTo>
                    <a:pt x="267" y="7672"/>
                    <a:pt x="301" y="7639"/>
                    <a:pt x="301" y="7572"/>
                  </a:cubicBezTo>
                  <a:cubicBezTo>
                    <a:pt x="901" y="5137"/>
                    <a:pt x="1168" y="2635"/>
                    <a:pt x="1235" y="134"/>
                  </a:cubicBezTo>
                  <a:cubicBezTo>
                    <a:pt x="1235" y="67"/>
                    <a:pt x="1168" y="0"/>
                    <a:pt x="1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-1135100" y="2585000"/>
              <a:ext cx="177650" cy="998025"/>
            </a:xfrm>
            <a:custGeom>
              <a:avLst/>
              <a:gdLst/>
              <a:ahLst/>
              <a:cxnLst/>
              <a:rect l="l" t="t" r="r" b="b"/>
              <a:pathLst>
                <a:path w="7106" h="39921" extrusionOk="0">
                  <a:moveTo>
                    <a:pt x="6984" y="1"/>
                  </a:moveTo>
                  <a:cubicBezTo>
                    <a:pt x="6947" y="1"/>
                    <a:pt x="6905" y="9"/>
                    <a:pt x="6872" y="26"/>
                  </a:cubicBezTo>
                  <a:cubicBezTo>
                    <a:pt x="6572" y="292"/>
                    <a:pt x="0" y="6830"/>
                    <a:pt x="6004" y="39821"/>
                  </a:cubicBezTo>
                  <a:cubicBezTo>
                    <a:pt x="6038" y="39887"/>
                    <a:pt x="6105" y="39921"/>
                    <a:pt x="6171" y="39921"/>
                  </a:cubicBezTo>
                  <a:cubicBezTo>
                    <a:pt x="6238" y="39921"/>
                    <a:pt x="6338" y="39854"/>
                    <a:pt x="6271" y="39754"/>
                  </a:cubicBezTo>
                  <a:cubicBezTo>
                    <a:pt x="3169" y="22675"/>
                    <a:pt x="3569" y="12835"/>
                    <a:pt x="4403" y="7564"/>
                  </a:cubicBezTo>
                  <a:cubicBezTo>
                    <a:pt x="5371" y="1894"/>
                    <a:pt x="7039" y="292"/>
                    <a:pt x="7072" y="226"/>
                  </a:cubicBezTo>
                  <a:cubicBezTo>
                    <a:pt x="7105" y="192"/>
                    <a:pt x="7105" y="126"/>
                    <a:pt x="7072" y="26"/>
                  </a:cubicBezTo>
                  <a:cubicBezTo>
                    <a:pt x="7055" y="9"/>
                    <a:pt x="7022" y="1"/>
                    <a:pt x="6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2"/>
          <p:cNvGrpSpPr/>
          <p:nvPr/>
        </p:nvGrpSpPr>
        <p:grpSpPr>
          <a:xfrm>
            <a:off x="1428800" y="3101325"/>
            <a:ext cx="961550" cy="803100"/>
            <a:chOff x="1428800" y="3101325"/>
            <a:chExt cx="961550" cy="803100"/>
          </a:xfrm>
        </p:grpSpPr>
        <p:sp>
          <p:nvSpPr>
            <p:cNvPr id="719" name="Google Shape;719;p42"/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66091" y="-107215"/>
            <a:ext cx="7157326" cy="1105841"/>
          </a:xfrm>
        </p:spPr>
        <p:txBody>
          <a:bodyPr/>
          <a:lstStyle/>
          <a:p>
            <a:r>
              <a:rPr lang="es-ES" sz="1800"/>
              <a:t>OPTIMIZATION HYPERPARAMETERS GA</a:t>
            </a:r>
          </a:p>
        </p:txBody>
      </p:sp>
      <p:grpSp>
        <p:nvGrpSpPr>
          <p:cNvPr id="5" name="Google Shape;718;p42">
            <a:extLst>
              <a:ext uri="{FF2B5EF4-FFF2-40B4-BE49-F238E27FC236}">
                <a16:creationId xmlns:a16="http://schemas.microsoft.com/office/drawing/2014/main" id="{5FB60BB5-B733-9BB3-1973-CC98C22191D6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7" name="Google Shape;719;p42">
              <a:extLst>
                <a:ext uri="{FF2B5EF4-FFF2-40B4-BE49-F238E27FC236}">
                  <a16:creationId xmlns:a16="http://schemas.microsoft.com/office/drawing/2014/main" id="{D35AB6D2-E389-70C4-D233-8F9BFD553AFB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20;p42">
              <a:extLst>
                <a:ext uri="{FF2B5EF4-FFF2-40B4-BE49-F238E27FC236}">
                  <a16:creationId xmlns:a16="http://schemas.microsoft.com/office/drawing/2014/main" id="{228A4767-6B8E-8DD3-A200-9A7C3674BD67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1;p42">
              <a:extLst>
                <a:ext uri="{FF2B5EF4-FFF2-40B4-BE49-F238E27FC236}">
                  <a16:creationId xmlns:a16="http://schemas.microsoft.com/office/drawing/2014/main" id="{AD36AC80-E57B-F864-E573-A891774A1F82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6670F88B-8E8F-6A94-DC80-ABFE6CE63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433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6AE7900-A027-CF31-40E6-BA3A39DE5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500" y="-1119686"/>
            <a:ext cx="5020533" cy="30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A6B074-FA38-D958-21EA-9141A0EF7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557" y="5735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A"/>
          </a:p>
        </p:txBody>
      </p:sp>
      <p:pic>
        <p:nvPicPr>
          <p:cNvPr id="2" name="Imagen 1" descr="Forma, Cuadrado&#10;&#10;Descripción generada automáticamente">
            <a:extLst>
              <a:ext uri="{FF2B5EF4-FFF2-40B4-BE49-F238E27FC236}">
                <a16:creationId xmlns:a16="http://schemas.microsoft.com/office/drawing/2014/main" id="{6CF82060-31DB-54BF-4EF5-7E73E5BA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182" y="1393978"/>
            <a:ext cx="3903659" cy="2666222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6C66226-4ECC-A771-F676-93E57757F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51" y="1140861"/>
            <a:ext cx="3867049" cy="27274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508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48"/>
          <p:cNvSpPr/>
          <p:nvPr/>
        </p:nvSpPr>
        <p:spPr>
          <a:xfrm>
            <a:off x="7202350" y="4570675"/>
            <a:ext cx="1829400" cy="2274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48"/>
          <p:cNvSpPr txBox="1">
            <a:spLocks noGrp="1"/>
          </p:cNvSpPr>
          <p:nvPr>
            <p:ph type="title" idx="2"/>
          </p:nvPr>
        </p:nvSpPr>
        <p:spPr>
          <a:xfrm>
            <a:off x="2128415" y="1051579"/>
            <a:ext cx="1641900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38" name="Google Shape;1438;p48"/>
          <p:cNvSpPr txBox="1">
            <a:spLocks noGrp="1"/>
          </p:cNvSpPr>
          <p:nvPr>
            <p:ph type="title"/>
          </p:nvPr>
        </p:nvSpPr>
        <p:spPr>
          <a:xfrm>
            <a:off x="728015" y="2285564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ANTS COLONY OPTIMIZATION (ACO)</a:t>
            </a:r>
            <a:endParaRPr/>
          </a:p>
        </p:txBody>
      </p:sp>
      <p:grpSp>
        <p:nvGrpSpPr>
          <p:cNvPr id="1440" name="Google Shape;1440;p48"/>
          <p:cNvGrpSpPr/>
          <p:nvPr/>
        </p:nvGrpSpPr>
        <p:grpSpPr>
          <a:xfrm>
            <a:off x="687850" y="341275"/>
            <a:ext cx="961550" cy="803100"/>
            <a:chOff x="1428800" y="3101325"/>
            <a:chExt cx="961550" cy="803100"/>
          </a:xfrm>
        </p:grpSpPr>
        <p:sp>
          <p:nvSpPr>
            <p:cNvPr id="1441" name="Google Shape;1441;p48"/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8"/>
          <p:cNvSpPr/>
          <p:nvPr/>
        </p:nvSpPr>
        <p:spPr>
          <a:xfrm>
            <a:off x="177600" y="4568875"/>
            <a:ext cx="1462500" cy="1863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5" name="Google Shape;1445;p48"/>
          <p:cNvGrpSpPr/>
          <p:nvPr/>
        </p:nvGrpSpPr>
        <p:grpSpPr>
          <a:xfrm>
            <a:off x="335537" y="4048789"/>
            <a:ext cx="1096269" cy="606406"/>
            <a:chOff x="239224" y="3962464"/>
            <a:chExt cx="1096269" cy="606406"/>
          </a:xfrm>
        </p:grpSpPr>
        <p:grpSp>
          <p:nvGrpSpPr>
            <p:cNvPr id="1446" name="Google Shape;1446;p48"/>
            <p:cNvGrpSpPr/>
            <p:nvPr/>
          </p:nvGrpSpPr>
          <p:grpSpPr>
            <a:xfrm>
              <a:off x="923960" y="4386623"/>
              <a:ext cx="411533" cy="180447"/>
              <a:chOff x="7800560" y="4390223"/>
              <a:chExt cx="411533" cy="180447"/>
            </a:xfrm>
          </p:grpSpPr>
          <p:sp>
            <p:nvSpPr>
              <p:cNvPr id="1447" name="Google Shape;1447;p48"/>
              <p:cNvSpPr/>
              <p:nvPr/>
            </p:nvSpPr>
            <p:spPr>
              <a:xfrm>
                <a:off x="7826818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668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8"/>
              <p:cNvSpPr/>
              <p:nvPr/>
            </p:nvSpPr>
            <p:spPr>
              <a:xfrm>
                <a:off x="7859558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8"/>
              <p:cNvSpPr/>
              <p:nvPr/>
            </p:nvSpPr>
            <p:spPr>
              <a:xfrm>
                <a:off x="7910180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8"/>
              <p:cNvSpPr/>
              <p:nvPr/>
            </p:nvSpPr>
            <p:spPr>
              <a:xfrm>
                <a:off x="7960813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8"/>
              <p:cNvSpPr/>
              <p:nvPr/>
            </p:nvSpPr>
            <p:spPr>
              <a:xfrm>
                <a:off x="801105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8"/>
              <p:cNvSpPr/>
              <p:nvPr/>
            </p:nvSpPr>
            <p:spPr>
              <a:xfrm>
                <a:off x="8061691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8"/>
              <p:cNvSpPr/>
              <p:nvPr/>
            </p:nvSpPr>
            <p:spPr>
              <a:xfrm>
                <a:off x="8112689" y="4488808"/>
                <a:ext cx="16388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8"/>
              <p:cNvSpPr/>
              <p:nvPr/>
            </p:nvSpPr>
            <p:spPr>
              <a:xfrm>
                <a:off x="8162946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8"/>
              <p:cNvSpPr/>
              <p:nvPr/>
            </p:nvSpPr>
            <p:spPr>
              <a:xfrm>
                <a:off x="7843947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1" y="1"/>
                    </a:moveTo>
                    <a:lnTo>
                      <a:pt x="1" y="6405"/>
                    </a:lnTo>
                    <a:lnTo>
                      <a:pt x="9341" y="64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8"/>
              <p:cNvSpPr/>
              <p:nvPr/>
            </p:nvSpPr>
            <p:spPr>
              <a:xfrm>
                <a:off x="7826818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8"/>
              <p:cNvSpPr/>
              <p:nvPr/>
            </p:nvSpPr>
            <p:spPr>
              <a:xfrm>
                <a:off x="7800560" y="4390223"/>
                <a:ext cx="384887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873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205"/>
                    </a:lnTo>
                    <a:cubicBezTo>
                      <a:pt x="0" y="7606"/>
                      <a:pt x="267" y="7873"/>
                      <a:pt x="667" y="7873"/>
                    </a:cubicBezTo>
                    <a:lnTo>
                      <a:pt x="33057" y="7873"/>
                    </a:lnTo>
                    <a:cubicBezTo>
                      <a:pt x="33424" y="7873"/>
                      <a:pt x="33724" y="7606"/>
                      <a:pt x="33724" y="7205"/>
                    </a:cubicBez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8"/>
              <p:cNvSpPr/>
              <p:nvPr/>
            </p:nvSpPr>
            <p:spPr>
              <a:xfrm>
                <a:off x="7832912" y="4398212"/>
                <a:ext cx="16377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35" y="6472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8"/>
              <p:cNvSpPr/>
              <p:nvPr/>
            </p:nvSpPr>
            <p:spPr>
              <a:xfrm>
                <a:off x="788315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8"/>
              <p:cNvSpPr/>
              <p:nvPr/>
            </p:nvSpPr>
            <p:spPr>
              <a:xfrm>
                <a:off x="793416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8"/>
              <p:cNvSpPr/>
              <p:nvPr/>
            </p:nvSpPr>
            <p:spPr>
              <a:xfrm>
                <a:off x="7984412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8"/>
              <p:cNvSpPr/>
              <p:nvPr/>
            </p:nvSpPr>
            <p:spPr>
              <a:xfrm>
                <a:off x="8035045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8"/>
              <p:cNvSpPr/>
              <p:nvPr/>
            </p:nvSpPr>
            <p:spPr>
              <a:xfrm>
                <a:off x="808529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8"/>
              <p:cNvSpPr/>
              <p:nvPr/>
            </p:nvSpPr>
            <p:spPr>
              <a:xfrm>
                <a:off x="813630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8"/>
              <p:cNvSpPr/>
              <p:nvPr/>
            </p:nvSpPr>
            <p:spPr>
              <a:xfrm>
                <a:off x="7817689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9340" y="6439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8"/>
              <p:cNvSpPr/>
              <p:nvPr/>
            </p:nvSpPr>
            <p:spPr>
              <a:xfrm>
                <a:off x="7800560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01"/>
                    </a:lnTo>
                    <a:lnTo>
                      <a:pt x="33724" y="701"/>
                    </a:ln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48"/>
            <p:cNvGrpSpPr/>
            <p:nvPr/>
          </p:nvGrpSpPr>
          <p:grpSpPr>
            <a:xfrm>
              <a:off x="239224" y="3962464"/>
              <a:ext cx="550856" cy="606406"/>
              <a:chOff x="8259624" y="3964264"/>
              <a:chExt cx="550856" cy="606406"/>
            </a:xfrm>
          </p:grpSpPr>
          <p:sp>
            <p:nvSpPr>
              <p:cNvPr id="1468" name="Google Shape;1468;p48"/>
              <p:cNvSpPr/>
              <p:nvPr/>
            </p:nvSpPr>
            <p:spPr>
              <a:xfrm>
                <a:off x="8411124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701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8"/>
              <p:cNvSpPr/>
              <p:nvPr/>
            </p:nvSpPr>
            <p:spPr>
              <a:xfrm>
                <a:off x="8443487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8"/>
              <p:cNvSpPr/>
              <p:nvPr/>
            </p:nvSpPr>
            <p:spPr>
              <a:xfrm>
                <a:off x="8494109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8"/>
              <p:cNvSpPr/>
              <p:nvPr/>
            </p:nvSpPr>
            <p:spPr>
              <a:xfrm>
                <a:off x="854511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8"/>
              <p:cNvSpPr/>
              <p:nvPr/>
            </p:nvSpPr>
            <p:spPr>
              <a:xfrm>
                <a:off x="8595363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8"/>
              <p:cNvSpPr/>
              <p:nvPr/>
            </p:nvSpPr>
            <p:spPr>
              <a:xfrm>
                <a:off x="8645997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8"/>
              <p:cNvSpPr/>
              <p:nvPr/>
            </p:nvSpPr>
            <p:spPr>
              <a:xfrm>
                <a:off x="8696242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8"/>
              <p:cNvSpPr/>
              <p:nvPr/>
            </p:nvSpPr>
            <p:spPr>
              <a:xfrm>
                <a:off x="8747251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8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8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8"/>
              <p:cNvSpPr/>
              <p:nvPr/>
            </p:nvSpPr>
            <p:spPr>
              <a:xfrm>
                <a:off x="8411124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8"/>
              <p:cNvSpPr/>
              <p:nvPr/>
            </p:nvSpPr>
            <p:spPr>
              <a:xfrm>
                <a:off x="8259624" y="4390600"/>
                <a:ext cx="384887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907" extrusionOk="0">
                    <a:moveTo>
                      <a:pt x="668" y="1"/>
                    </a:moveTo>
                    <a:cubicBezTo>
                      <a:pt x="301" y="1"/>
                      <a:pt x="1" y="301"/>
                      <a:pt x="1" y="668"/>
                    </a:cubicBezTo>
                    <a:lnTo>
                      <a:pt x="1" y="7239"/>
                    </a:lnTo>
                    <a:cubicBezTo>
                      <a:pt x="1" y="7606"/>
                      <a:pt x="301" y="7906"/>
                      <a:pt x="668" y="7906"/>
                    </a:cubicBezTo>
                    <a:lnTo>
                      <a:pt x="33058" y="7906"/>
                    </a:lnTo>
                    <a:cubicBezTo>
                      <a:pt x="33425" y="7906"/>
                      <a:pt x="33725" y="7573"/>
                      <a:pt x="33725" y="7239"/>
                    </a:cubicBezTo>
                    <a:lnTo>
                      <a:pt x="33725" y="668"/>
                    </a:lnTo>
                    <a:cubicBezTo>
                      <a:pt x="33725" y="301"/>
                      <a:pt x="33425" y="1"/>
                      <a:pt x="330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8"/>
              <p:cNvSpPr/>
              <p:nvPr/>
            </p:nvSpPr>
            <p:spPr>
              <a:xfrm>
                <a:off x="8291987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8"/>
              <p:cNvSpPr/>
              <p:nvPr/>
            </p:nvSpPr>
            <p:spPr>
              <a:xfrm>
                <a:off x="83426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8"/>
              <p:cNvSpPr/>
              <p:nvPr/>
            </p:nvSpPr>
            <p:spPr>
              <a:xfrm>
                <a:off x="8393242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8"/>
              <p:cNvSpPr/>
              <p:nvPr/>
            </p:nvSpPr>
            <p:spPr>
              <a:xfrm>
                <a:off x="844348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8"/>
              <p:cNvSpPr/>
              <p:nvPr/>
            </p:nvSpPr>
            <p:spPr>
              <a:xfrm>
                <a:off x="84941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8"/>
              <p:cNvSpPr/>
              <p:nvPr/>
            </p:nvSpPr>
            <p:spPr>
              <a:xfrm>
                <a:off x="8545118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8"/>
              <p:cNvSpPr/>
              <p:nvPr/>
            </p:nvSpPr>
            <p:spPr>
              <a:xfrm>
                <a:off x="8595363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8"/>
              <p:cNvSpPr/>
              <p:nvPr/>
            </p:nvSpPr>
            <p:spPr>
              <a:xfrm>
                <a:off x="8276753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9341" y="6439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8"/>
              <p:cNvSpPr/>
              <p:nvPr/>
            </p:nvSpPr>
            <p:spPr>
              <a:xfrm>
                <a:off x="8259624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8" y="0"/>
                    </a:moveTo>
                    <a:cubicBezTo>
                      <a:pt x="301" y="0"/>
                      <a:pt x="1" y="300"/>
                      <a:pt x="1" y="667"/>
                    </a:cubicBezTo>
                    <a:lnTo>
                      <a:pt x="1" y="701"/>
                    </a:lnTo>
                    <a:lnTo>
                      <a:pt x="33725" y="701"/>
                    </a:lnTo>
                    <a:lnTo>
                      <a:pt x="33725" y="667"/>
                    </a:lnTo>
                    <a:cubicBezTo>
                      <a:pt x="33725" y="300"/>
                      <a:pt x="33425" y="0"/>
                      <a:pt x="330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8"/>
              <p:cNvSpPr/>
              <p:nvPr/>
            </p:nvSpPr>
            <p:spPr>
              <a:xfrm>
                <a:off x="8425217" y="4301521"/>
                <a:ext cx="385263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907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701"/>
                    </a:cubicBezTo>
                    <a:lnTo>
                      <a:pt x="0" y="7239"/>
                    </a:lnTo>
                    <a:cubicBezTo>
                      <a:pt x="0" y="7606"/>
                      <a:pt x="300" y="7907"/>
                      <a:pt x="667" y="7907"/>
                    </a:cubicBezTo>
                    <a:lnTo>
                      <a:pt x="33057" y="7907"/>
                    </a:lnTo>
                    <a:cubicBezTo>
                      <a:pt x="33424" y="7907"/>
                      <a:pt x="33758" y="7573"/>
                      <a:pt x="33724" y="7239"/>
                    </a:cubicBezTo>
                    <a:lnTo>
                      <a:pt x="33724" y="701"/>
                    </a:lnTo>
                    <a:cubicBezTo>
                      <a:pt x="33724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8"/>
              <p:cNvSpPr/>
              <p:nvPr/>
            </p:nvSpPr>
            <p:spPr>
              <a:xfrm>
                <a:off x="8457946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9" y="6438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8"/>
              <p:cNvSpPr/>
              <p:nvPr/>
            </p:nvSpPr>
            <p:spPr>
              <a:xfrm>
                <a:off x="8508579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5" y="6438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8"/>
              <p:cNvSpPr/>
              <p:nvPr/>
            </p:nvSpPr>
            <p:spPr>
              <a:xfrm>
                <a:off x="8609457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4" y="6438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8"/>
              <p:cNvSpPr/>
              <p:nvPr/>
            </p:nvSpPr>
            <p:spPr>
              <a:xfrm>
                <a:off x="8660078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8"/>
              <p:cNvSpPr/>
              <p:nvPr/>
            </p:nvSpPr>
            <p:spPr>
              <a:xfrm>
                <a:off x="8710711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8"/>
              <p:cNvSpPr/>
              <p:nvPr/>
            </p:nvSpPr>
            <p:spPr>
              <a:xfrm>
                <a:off x="8760956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8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8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8"/>
              <p:cNvSpPr/>
              <p:nvPr/>
            </p:nvSpPr>
            <p:spPr>
              <a:xfrm>
                <a:off x="8425217" y="4301145"/>
                <a:ext cx="385263" cy="8388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35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668"/>
                    </a:cubicBezTo>
                    <a:lnTo>
                      <a:pt x="0" y="734"/>
                    </a:lnTo>
                    <a:lnTo>
                      <a:pt x="33724" y="734"/>
                    </a:lnTo>
                    <a:lnTo>
                      <a:pt x="33724" y="668"/>
                    </a:lnTo>
                    <a:cubicBezTo>
                      <a:pt x="33758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8"/>
              <p:cNvSpPr/>
              <p:nvPr/>
            </p:nvSpPr>
            <p:spPr>
              <a:xfrm>
                <a:off x="8455287" y="3974923"/>
                <a:ext cx="328543" cy="318797"/>
              </a:xfrm>
              <a:custGeom>
                <a:avLst/>
                <a:gdLst/>
                <a:ahLst/>
                <a:cxnLst/>
                <a:rect l="l" t="t" r="r" b="b"/>
                <a:pathLst>
                  <a:path w="28788" h="27934" extrusionOk="0">
                    <a:moveTo>
                      <a:pt x="14211" y="0"/>
                    </a:moveTo>
                    <a:cubicBezTo>
                      <a:pt x="10875" y="0"/>
                      <a:pt x="7706" y="1168"/>
                      <a:pt x="5171" y="3336"/>
                    </a:cubicBezTo>
                    <a:cubicBezTo>
                      <a:pt x="2335" y="5738"/>
                      <a:pt x="567" y="9107"/>
                      <a:pt x="267" y="12843"/>
                    </a:cubicBezTo>
                    <a:cubicBezTo>
                      <a:pt x="0" y="16546"/>
                      <a:pt x="1168" y="20182"/>
                      <a:pt x="3570" y="23017"/>
                    </a:cubicBezTo>
                    <a:cubicBezTo>
                      <a:pt x="6005" y="25852"/>
                      <a:pt x="9374" y="27587"/>
                      <a:pt x="13076" y="27887"/>
                    </a:cubicBezTo>
                    <a:cubicBezTo>
                      <a:pt x="13458" y="27918"/>
                      <a:pt x="13838" y="27933"/>
                      <a:pt x="14218" y="27933"/>
                    </a:cubicBezTo>
                    <a:cubicBezTo>
                      <a:pt x="17520" y="27933"/>
                      <a:pt x="20707" y="26769"/>
                      <a:pt x="23250" y="24585"/>
                    </a:cubicBezTo>
                    <a:cubicBezTo>
                      <a:pt x="26086" y="22183"/>
                      <a:pt x="27854" y="18814"/>
                      <a:pt x="28120" y="15078"/>
                    </a:cubicBezTo>
                    <a:cubicBezTo>
                      <a:pt x="28788" y="7406"/>
                      <a:pt x="23050" y="668"/>
                      <a:pt x="15345" y="34"/>
                    </a:cubicBezTo>
                    <a:cubicBezTo>
                      <a:pt x="14944" y="0"/>
                      <a:pt x="14577" y="0"/>
                      <a:pt x="14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8"/>
              <p:cNvSpPr/>
              <p:nvPr/>
            </p:nvSpPr>
            <p:spPr>
              <a:xfrm>
                <a:off x="8447675" y="3964264"/>
                <a:ext cx="340720" cy="340732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29856" extrusionOk="0">
                    <a:moveTo>
                      <a:pt x="16045" y="634"/>
                    </a:moveTo>
                    <a:cubicBezTo>
                      <a:pt x="8173" y="0"/>
                      <a:pt x="1234" y="5905"/>
                      <a:pt x="601" y="13810"/>
                    </a:cubicBezTo>
                    <a:cubicBezTo>
                      <a:pt x="0" y="21683"/>
                      <a:pt x="5871" y="28621"/>
                      <a:pt x="13777" y="29255"/>
                    </a:cubicBezTo>
                    <a:cubicBezTo>
                      <a:pt x="21682" y="29855"/>
                      <a:pt x="28587" y="23984"/>
                      <a:pt x="29221" y="16079"/>
                    </a:cubicBezTo>
                    <a:lnTo>
                      <a:pt x="29221" y="16079"/>
                    </a:lnTo>
                    <a:lnTo>
                      <a:pt x="29221" y="16079"/>
                    </a:lnTo>
                    <a:lnTo>
                      <a:pt x="29221" y="16079"/>
                    </a:lnTo>
                    <a:cubicBezTo>
                      <a:pt x="29855" y="8140"/>
                      <a:pt x="23951" y="1268"/>
                      <a:pt x="16045" y="634"/>
                    </a:cubicBezTo>
                    <a:close/>
                    <a:moveTo>
                      <a:pt x="28854" y="16012"/>
                    </a:moveTo>
                    <a:cubicBezTo>
                      <a:pt x="28554" y="19748"/>
                      <a:pt x="26786" y="23117"/>
                      <a:pt x="23951" y="25519"/>
                    </a:cubicBezTo>
                    <a:cubicBezTo>
                      <a:pt x="21115" y="27954"/>
                      <a:pt x="17513" y="29121"/>
                      <a:pt x="13777" y="28821"/>
                    </a:cubicBezTo>
                    <a:cubicBezTo>
                      <a:pt x="10074" y="28521"/>
                      <a:pt x="6705" y="26786"/>
                      <a:pt x="4270" y="23951"/>
                    </a:cubicBezTo>
                    <a:cubicBezTo>
                      <a:pt x="1868" y="21116"/>
                      <a:pt x="701" y="17480"/>
                      <a:pt x="1001" y="13777"/>
                    </a:cubicBezTo>
                    <a:cubicBezTo>
                      <a:pt x="1268" y="10074"/>
                      <a:pt x="3036" y="6672"/>
                      <a:pt x="5871" y="4270"/>
                    </a:cubicBezTo>
                    <a:cubicBezTo>
                      <a:pt x="8406" y="2102"/>
                      <a:pt x="11575" y="934"/>
                      <a:pt x="14911" y="934"/>
                    </a:cubicBezTo>
                    <a:cubicBezTo>
                      <a:pt x="15278" y="934"/>
                      <a:pt x="15678" y="934"/>
                      <a:pt x="16045" y="968"/>
                    </a:cubicBezTo>
                    <a:cubicBezTo>
                      <a:pt x="23717" y="1602"/>
                      <a:pt x="29455" y="8340"/>
                      <a:pt x="28854" y="16012"/>
                    </a:cubicBezTo>
                    <a:close/>
                  </a:path>
                </a:pathLst>
              </a:custGeom>
              <a:solidFill>
                <a:srgbClr val="FDB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8"/>
              <p:cNvSpPr/>
              <p:nvPr/>
            </p:nvSpPr>
            <p:spPr>
              <a:xfrm>
                <a:off x="8451475" y="3970986"/>
                <a:ext cx="336920" cy="327539"/>
              </a:xfrm>
              <a:custGeom>
                <a:avLst/>
                <a:gdLst/>
                <a:ahLst/>
                <a:cxnLst/>
                <a:rect l="l" t="t" r="r" b="b"/>
                <a:pathLst>
                  <a:path w="29522" h="28700" extrusionOk="0">
                    <a:moveTo>
                      <a:pt x="14545" y="679"/>
                    </a:moveTo>
                    <a:cubicBezTo>
                      <a:pt x="14911" y="679"/>
                      <a:pt x="15278" y="679"/>
                      <a:pt x="15612" y="712"/>
                    </a:cubicBezTo>
                    <a:cubicBezTo>
                      <a:pt x="23117" y="1346"/>
                      <a:pt x="28755" y="7918"/>
                      <a:pt x="28188" y="15390"/>
                    </a:cubicBezTo>
                    <a:cubicBezTo>
                      <a:pt x="27887" y="19026"/>
                      <a:pt x="26220" y="22328"/>
                      <a:pt x="23418" y="24696"/>
                    </a:cubicBezTo>
                    <a:cubicBezTo>
                      <a:pt x="20971" y="26815"/>
                      <a:pt x="17856" y="27946"/>
                      <a:pt x="14648" y="27946"/>
                    </a:cubicBezTo>
                    <a:cubicBezTo>
                      <a:pt x="14270" y="27946"/>
                      <a:pt x="13890" y="27930"/>
                      <a:pt x="13510" y="27899"/>
                    </a:cubicBezTo>
                    <a:cubicBezTo>
                      <a:pt x="9875" y="27598"/>
                      <a:pt x="6572" y="25930"/>
                      <a:pt x="4204" y="23162"/>
                    </a:cubicBezTo>
                    <a:cubicBezTo>
                      <a:pt x="1835" y="20393"/>
                      <a:pt x="701" y="16857"/>
                      <a:pt x="1002" y="13221"/>
                    </a:cubicBezTo>
                    <a:cubicBezTo>
                      <a:pt x="1268" y="9585"/>
                      <a:pt x="2936" y="6316"/>
                      <a:pt x="5738" y="3915"/>
                    </a:cubicBezTo>
                    <a:cubicBezTo>
                      <a:pt x="8240" y="1780"/>
                      <a:pt x="11342" y="679"/>
                      <a:pt x="14545" y="679"/>
                    </a:cubicBezTo>
                    <a:close/>
                    <a:moveTo>
                      <a:pt x="14578" y="1"/>
                    </a:moveTo>
                    <a:cubicBezTo>
                      <a:pt x="11146" y="1"/>
                      <a:pt x="7856" y="1220"/>
                      <a:pt x="5271" y="3414"/>
                    </a:cubicBezTo>
                    <a:cubicBezTo>
                      <a:pt x="2369" y="5916"/>
                      <a:pt x="601" y="9385"/>
                      <a:pt x="268" y="13221"/>
                    </a:cubicBezTo>
                    <a:cubicBezTo>
                      <a:pt x="1" y="17057"/>
                      <a:pt x="1202" y="20760"/>
                      <a:pt x="3670" y="23662"/>
                    </a:cubicBezTo>
                    <a:cubicBezTo>
                      <a:pt x="6172" y="26564"/>
                      <a:pt x="9608" y="28332"/>
                      <a:pt x="13444" y="28666"/>
                    </a:cubicBezTo>
                    <a:cubicBezTo>
                      <a:pt x="13844" y="28699"/>
                      <a:pt x="14244" y="28699"/>
                      <a:pt x="14611" y="28699"/>
                    </a:cubicBezTo>
                    <a:cubicBezTo>
                      <a:pt x="18047" y="28699"/>
                      <a:pt x="21283" y="27498"/>
                      <a:pt x="23918" y="25263"/>
                    </a:cubicBezTo>
                    <a:cubicBezTo>
                      <a:pt x="26853" y="22762"/>
                      <a:pt x="28588" y="19326"/>
                      <a:pt x="28921" y="15490"/>
                    </a:cubicBezTo>
                    <a:cubicBezTo>
                      <a:pt x="29522" y="7584"/>
                      <a:pt x="23584" y="679"/>
                      <a:pt x="15712" y="45"/>
                    </a:cubicBezTo>
                    <a:cubicBezTo>
                      <a:pt x="15333" y="16"/>
                      <a:pt x="14954" y="1"/>
                      <a:pt x="14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8"/>
              <p:cNvSpPr/>
              <p:nvPr/>
            </p:nvSpPr>
            <p:spPr>
              <a:xfrm>
                <a:off x="8559965" y="4044967"/>
                <a:ext cx="121075" cy="196067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17180" extrusionOk="0">
                    <a:moveTo>
                      <a:pt x="4237" y="4437"/>
                    </a:moveTo>
                    <a:lnTo>
                      <a:pt x="4237" y="6939"/>
                    </a:lnTo>
                    <a:cubicBezTo>
                      <a:pt x="3436" y="6705"/>
                      <a:pt x="2903" y="6338"/>
                      <a:pt x="2903" y="5704"/>
                    </a:cubicBezTo>
                    <a:cubicBezTo>
                      <a:pt x="2903" y="5104"/>
                      <a:pt x="3336" y="4604"/>
                      <a:pt x="4237" y="4437"/>
                    </a:cubicBezTo>
                    <a:close/>
                    <a:moveTo>
                      <a:pt x="6072" y="10074"/>
                    </a:moveTo>
                    <a:cubicBezTo>
                      <a:pt x="6872" y="10374"/>
                      <a:pt x="7406" y="10708"/>
                      <a:pt x="7406" y="11342"/>
                    </a:cubicBezTo>
                    <a:cubicBezTo>
                      <a:pt x="7406" y="11909"/>
                      <a:pt x="7039" y="12442"/>
                      <a:pt x="6072" y="12676"/>
                    </a:cubicBezTo>
                    <a:lnTo>
                      <a:pt x="6072" y="10074"/>
                    </a:lnTo>
                    <a:close/>
                    <a:moveTo>
                      <a:pt x="4237" y="0"/>
                    </a:moveTo>
                    <a:lnTo>
                      <a:pt x="4237" y="2035"/>
                    </a:lnTo>
                    <a:cubicBezTo>
                      <a:pt x="1368" y="2369"/>
                      <a:pt x="1" y="4036"/>
                      <a:pt x="1" y="5938"/>
                    </a:cubicBezTo>
                    <a:cubicBezTo>
                      <a:pt x="1" y="8506"/>
                      <a:pt x="2202" y="9207"/>
                      <a:pt x="4237" y="9674"/>
                    </a:cubicBezTo>
                    <a:lnTo>
                      <a:pt x="4237" y="12743"/>
                    </a:lnTo>
                    <a:cubicBezTo>
                      <a:pt x="3336" y="12609"/>
                      <a:pt x="2369" y="12342"/>
                      <a:pt x="1435" y="11775"/>
                    </a:cubicBezTo>
                    <a:lnTo>
                      <a:pt x="534" y="14044"/>
                    </a:lnTo>
                    <a:cubicBezTo>
                      <a:pt x="1535" y="14711"/>
                      <a:pt x="2869" y="15044"/>
                      <a:pt x="4237" y="15178"/>
                    </a:cubicBezTo>
                    <a:lnTo>
                      <a:pt x="4237" y="17179"/>
                    </a:lnTo>
                    <a:lnTo>
                      <a:pt x="6072" y="17179"/>
                    </a:lnTo>
                    <a:lnTo>
                      <a:pt x="6072" y="15111"/>
                    </a:lnTo>
                    <a:cubicBezTo>
                      <a:pt x="8940" y="14777"/>
                      <a:pt x="10375" y="13110"/>
                      <a:pt x="10375" y="11208"/>
                    </a:cubicBezTo>
                    <a:cubicBezTo>
                      <a:pt x="10375" y="8573"/>
                      <a:pt x="8106" y="7906"/>
                      <a:pt x="6072" y="7406"/>
                    </a:cubicBezTo>
                    <a:lnTo>
                      <a:pt x="6072" y="4370"/>
                    </a:lnTo>
                    <a:cubicBezTo>
                      <a:pt x="7406" y="4503"/>
                      <a:pt x="8707" y="5004"/>
                      <a:pt x="9607" y="5671"/>
                    </a:cubicBezTo>
                    <a:lnTo>
                      <a:pt x="10608" y="3436"/>
                    </a:lnTo>
                    <a:cubicBezTo>
                      <a:pt x="9607" y="2669"/>
                      <a:pt x="7873" y="2102"/>
                      <a:pt x="6072" y="2002"/>
                    </a:cubicBez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8"/>
              <p:cNvSpPr/>
              <p:nvPr/>
            </p:nvSpPr>
            <p:spPr>
              <a:xfrm>
                <a:off x="8476227" y="3995361"/>
                <a:ext cx="240986" cy="240347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21060" extrusionOk="0">
                    <a:moveTo>
                      <a:pt x="12342" y="1"/>
                    </a:moveTo>
                    <a:cubicBezTo>
                      <a:pt x="6047" y="1"/>
                      <a:pt x="741" y="4859"/>
                      <a:pt x="267" y="11219"/>
                    </a:cubicBezTo>
                    <a:cubicBezTo>
                      <a:pt x="0" y="15055"/>
                      <a:pt x="1468" y="18591"/>
                      <a:pt x="4070" y="21059"/>
                    </a:cubicBezTo>
                    <a:cubicBezTo>
                      <a:pt x="1701" y="18624"/>
                      <a:pt x="367" y="15255"/>
                      <a:pt x="667" y="11619"/>
                    </a:cubicBezTo>
                    <a:cubicBezTo>
                      <a:pt x="1175" y="5243"/>
                      <a:pt x="6509" y="405"/>
                      <a:pt x="12768" y="405"/>
                    </a:cubicBezTo>
                    <a:cubicBezTo>
                      <a:pt x="13091" y="405"/>
                      <a:pt x="13416" y="418"/>
                      <a:pt x="13743" y="444"/>
                    </a:cubicBezTo>
                    <a:cubicBezTo>
                      <a:pt x="16612" y="678"/>
                      <a:pt x="19180" y="1879"/>
                      <a:pt x="21115" y="3713"/>
                    </a:cubicBezTo>
                    <a:cubicBezTo>
                      <a:pt x="19114" y="1679"/>
                      <a:pt x="16412" y="278"/>
                      <a:pt x="13376" y="44"/>
                    </a:cubicBezTo>
                    <a:cubicBezTo>
                      <a:pt x="13029" y="15"/>
                      <a:pt x="12684" y="1"/>
                      <a:pt x="1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07E57DA0-C7D6-5536-51B1-C94701A5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893" y="344714"/>
            <a:ext cx="3509642" cy="3701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0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6230275-B469-7F19-6201-40CB116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2" y="592500"/>
            <a:ext cx="4372028" cy="35777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8C6B977-FE7A-2781-49F5-E70E0D34E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36" y="713686"/>
            <a:ext cx="4305192" cy="290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15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E507AA-DB46-AC7B-2FF4-3D54FC720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22" y="0"/>
            <a:ext cx="4648849" cy="436305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12DE517-3A52-1366-A5B6-F5A6003D2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32" y="67692"/>
            <a:ext cx="3493591" cy="25221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DF3606-9B86-16C8-F708-DBBEB04F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631" y="2589868"/>
            <a:ext cx="3493591" cy="23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72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5ED6E77-F907-6B31-CC44-9D3D9A44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22" y="244603"/>
            <a:ext cx="4553585" cy="41915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F1C11E0-1CB9-A668-C0C1-8C2F26C5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196" y="626567"/>
            <a:ext cx="3978601" cy="38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7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823CBE-A3DC-F5C3-6487-3C53D1E7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3" y="626567"/>
            <a:ext cx="4477375" cy="378195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426A7F6-29A3-3246-9FCC-A6A9A987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578" y="734980"/>
            <a:ext cx="4173184" cy="3401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0212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41DB73A-9412-EE3A-876D-1696D37D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148"/>
            <a:ext cx="4477375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44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0EAF90-22DD-611F-2D50-D833D36FE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660779"/>
            <a:ext cx="4353533" cy="33627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A05F2A-4129-9A96-B36C-E6A738F9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046" y="584568"/>
            <a:ext cx="4505954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1EAA77E-D81F-E46D-4D41-793B9C73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969" y="80741"/>
            <a:ext cx="4553585" cy="44678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5BDADA-847E-3A41-3A73-C868834B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9" y="517792"/>
            <a:ext cx="4277067" cy="323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3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48"/>
          <p:cNvGrpSpPr/>
          <p:nvPr/>
        </p:nvGrpSpPr>
        <p:grpSpPr>
          <a:xfrm>
            <a:off x="4799558" y="1091908"/>
            <a:ext cx="4046392" cy="2160105"/>
            <a:chOff x="212370" y="1668445"/>
            <a:chExt cx="4288249" cy="2289217"/>
          </a:xfrm>
        </p:grpSpPr>
        <p:sp>
          <p:nvSpPr>
            <p:cNvPr id="1265" name="Google Shape;1265;p48"/>
            <p:cNvSpPr/>
            <p:nvPr/>
          </p:nvSpPr>
          <p:spPr>
            <a:xfrm>
              <a:off x="920339" y="1997402"/>
              <a:ext cx="3091965" cy="1890809"/>
            </a:xfrm>
            <a:custGeom>
              <a:avLst/>
              <a:gdLst/>
              <a:ahLst/>
              <a:cxnLst/>
              <a:rect l="l" t="t" r="r" b="b"/>
              <a:pathLst>
                <a:path w="174564" h="106750" extrusionOk="0">
                  <a:moveTo>
                    <a:pt x="3739" y="0"/>
                  </a:moveTo>
                  <a:cubicBezTo>
                    <a:pt x="1672" y="0"/>
                    <a:pt x="1" y="1703"/>
                    <a:pt x="1" y="3770"/>
                  </a:cubicBezTo>
                  <a:lnTo>
                    <a:pt x="1" y="102981"/>
                  </a:lnTo>
                  <a:cubicBezTo>
                    <a:pt x="1" y="105078"/>
                    <a:pt x="1672" y="106750"/>
                    <a:pt x="3739" y="106750"/>
                  </a:cubicBezTo>
                  <a:lnTo>
                    <a:pt x="170825" y="106750"/>
                  </a:lnTo>
                  <a:cubicBezTo>
                    <a:pt x="172861" y="106750"/>
                    <a:pt x="174563" y="105078"/>
                    <a:pt x="174563" y="102981"/>
                  </a:cubicBezTo>
                  <a:lnTo>
                    <a:pt x="174563" y="3770"/>
                  </a:lnTo>
                  <a:cubicBezTo>
                    <a:pt x="174563" y="1703"/>
                    <a:pt x="172891" y="0"/>
                    <a:pt x="1708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1065174" y="2144380"/>
              <a:ext cx="2801214" cy="1596853"/>
            </a:xfrm>
            <a:custGeom>
              <a:avLst/>
              <a:gdLst/>
              <a:ahLst/>
              <a:cxnLst/>
              <a:rect l="l" t="t" r="r" b="b"/>
              <a:pathLst>
                <a:path w="158149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158149" y="90154"/>
                  </a:lnTo>
                  <a:lnTo>
                    <a:pt x="158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2377741" y="2055552"/>
              <a:ext cx="144304" cy="26923"/>
            </a:xfrm>
            <a:custGeom>
              <a:avLst/>
              <a:gdLst/>
              <a:ahLst/>
              <a:cxnLst/>
              <a:rect l="l" t="t" r="r" b="b"/>
              <a:pathLst>
                <a:path w="8147" h="1520" extrusionOk="0">
                  <a:moveTo>
                    <a:pt x="7326" y="395"/>
                  </a:moveTo>
                  <a:cubicBezTo>
                    <a:pt x="7539" y="395"/>
                    <a:pt x="7721" y="547"/>
                    <a:pt x="7721" y="760"/>
                  </a:cubicBezTo>
                  <a:cubicBezTo>
                    <a:pt x="7721" y="942"/>
                    <a:pt x="7569" y="1155"/>
                    <a:pt x="7326" y="1155"/>
                  </a:cubicBezTo>
                  <a:lnTo>
                    <a:pt x="730" y="1155"/>
                  </a:lnTo>
                  <a:cubicBezTo>
                    <a:pt x="548" y="1155"/>
                    <a:pt x="335" y="1003"/>
                    <a:pt x="335" y="760"/>
                  </a:cubicBezTo>
                  <a:cubicBezTo>
                    <a:pt x="335" y="578"/>
                    <a:pt x="487" y="395"/>
                    <a:pt x="730" y="395"/>
                  </a:cubicBezTo>
                  <a:close/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lnTo>
                    <a:pt x="7387" y="1520"/>
                  </a:lnTo>
                  <a:cubicBezTo>
                    <a:pt x="7782" y="1520"/>
                    <a:pt x="8147" y="1186"/>
                    <a:pt x="8147" y="760"/>
                  </a:cubicBezTo>
                  <a:cubicBezTo>
                    <a:pt x="8147" y="335"/>
                    <a:pt x="7782" y="0"/>
                    <a:pt x="7387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2527412" y="2055552"/>
              <a:ext cx="28021" cy="26923"/>
            </a:xfrm>
            <a:custGeom>
              <a:avLst/>
              <a:gdLst/>
              <a:ahLst/>
              <a:cxnLst/>
              <a:rect l="l" t="t" r="r" b="b"/>
              <a:pathLst>
                <a:path w="1582" h="1520" extrusionOk="0">
                  <a:moveTo>
                    <a:pt x="791" y="395"/>
                  </a:moveTo>
                  <a:cubicBezTo>
                    <a:pt x="1004" y="395"/>
                    <a:pt x="1217" y="547"/>
                    <a:pt x="1217" y="760"/>
                  </a:cubicBezTo>
                  <a:cubicBezTo>
                    <a:pt x="1217" y="942"/>
                    <a:pt x="1004" y="1155"/>
                    <a:pt x="791" y="1155"/>
                  </a:cubicBezTo>
                  <a:cubicBezTo>
                    <a:pt x="548" y="1155"/>
                    <a:pt x="366" y="1003"/>
                    <a:pt x="366" y="760"/>
                  </a:cubicBezTo>
                  <a:cubicBezTo>
                    <a:pt x="366" y="578"/>
                    <a:pt x="548" y="395"/>
                    <a:pt x="791" y="395"/>
                  </a:cubicBezTo>
                  <a:close/>
                  <a:moveTo>
                    <a:pt x="79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91" y="1520"/>
                  </a:cubicBezTo>
                  <a:cubicBezTo>
                    <a:pt x="1217" y="1520"/>
                    <a:pt x="1581" y="1186"/>
                    <a:pt x="1581" y="760"/>
                  </a:cubicBezTo>
                  <a:cubicBezTo>
                    <a:pt x="1581" y="33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1300980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1178764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1423197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1545413" y="2144380"/>
              <a:ext cx="6465" cy="1596853"/>
            </a:xfrm>
            <a:custGeom>
              <a:avLst/>
              <a:gdLst/>
              <a:ahLst/>
              <a:cxnLst/>
              <a:rect l="l" t="t" r="r" b="b"/>
              <a:pathLst>
                <a:path w="365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1667611" y="2144380"/>
              <a:ext cx="7032" cy="1596853"/>
            </a:xfrm>
            <a:custGeom>
              <a:avLst/>
              <a:gdLst/>
              <a:ahLst/>
              <a:cxnLst/>
              <a:rect l="l" t="t" r="r" b="b"/>
              <a:pathLst>
                <a:path w="397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1912044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1790377" y="2144380"/>
              <a:ext cx="6465" cy="1596853"/>
            </a:xfrm>
            <a:custGeom>
              <a:avLst/>
              <a:gdLst/>
              <a:ahLst/>
              <a:cxnLst/>
              <a:rect l="l" t="t" r="r" b="b"/>
              <a:pathLst>
                <a:path w="365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2034792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66" y="90154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2157008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2279755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66" y="90154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2523657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2401440" y="2144380"/>
              <a:ext cx="6465" cy="1596853"/>
            </a:xfrm>
            <a:custGeom>
              <a:avLst/>
              <a:gdLst/>
              <a:ahLst/>
              <a:cxnLst/>
              <a:rect l="l" t="t" r="r" b="b"/>
              <a:pathLst>
                <a:path w="365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2646404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2768620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2890288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3135252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3013035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3257468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379684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3502432" y="2144380"/>
              <a:ext cx="6483" cy="1596853"/>
            </a:xfrm>
            <a:custGeom>
              <a:avLst/>
              <a:gdLst/>
              <a:ahLst/>
              <a:cxnLst/>
              <a:rect l="l" t="t" r="r" b="b"/>
              <a:pathLst>
                <a:path w="36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624648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3746315" y="2144380"/>
              <a:ext cx="7014" cy="1596853"/>
            </a:xfrm>
            <a:custGeom>
              <a:avLst/>
              <a:gdLst/>
              <a:ahLst/>
              <a:cxnLst/>
              <a:rect l="l" t="t" r="r" b="b"/>
              <a:pathLst>
                <a:path w="396" h="90154" extrusionOk="0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2034792" y="2451798"/>
              <a:ext cx="6483" cy="296118"/>
            </a:xfrm>
            <a:custGeom>
              <a:avLst/>
              <a:gdLst/>
              <a:ahLst/>
              <a:cxnLst/>
              <a:rect l="l" t="t" r="r" b="b"/>
              <a:pathLst>
                <a:path w="366" h="16718" extrusionOk="0">
                  <a:moveTo>
                    <a:pt x="1" y="0"/>
                  </a:moveTo>
                  <a:lnTo>
                    <a:pt x="1" y="16718"/>
                  </a:lnTo>
                  <a:lnTo>
                    <a:pt x="366" y="1671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984187" y="2501252"/>
              <a:ext cx="107692" cy="198699"/>
            </a:xfrm>
            <a:custGeom>
              <a:avLst/>
              <a:gdLst/>
              <a:ahLst/>
              <a:cxnLst/>
              <a:rect l="l" t="t" r="r" b="b"/>
              <a:pathLst>
                <a:path w="6080" h="11218" extrusionOk="0">
                  <a:moveTo>
                    <a:pt x="3043" y="1"/>
                  </a:moveTo>
                  <a:cubicBezTo>
                    <a:pt x="1735" y="1"/>
                    <a:pt x="428" y="107"/>
                    <a:pt x="335" y="309"/>
                  </a:cubicBezTo>
                  <a:cubicBezTo>
                    <a:pt x="153" y="673"/>
                    <a:pt x="1" y="10430"/>
                    <a:pt x="335" y="10886"/>
                  </a:cubicBezTo>
                  <a:cubicBezTo>
                    <a:pt x="484" y="11110"/>
                    <a:pt x="1705" y="11217"/>
                    <a:pt x="2952" y="11217"/>
                  </a:cubicBezTo>
                  <a:cubicBezTo>
                    <a:pt x="4242" y="11217"/>
                    <a:pt x="5560" y="11103"/>
                    <a:pt x="5745" y="10886"/>
                  </a:cubicBezTo>
                  <a:cubicBezTo>
                    <a:pt x="6080" y="10491"/>
                    <a:pt x="6080" y="704"/>
                    <a:pt x="5745" y="309"/>
                  </a:cubicBezTo>
                  <a:cubicBezTo>
                    <a:pt x="5566" y="100"/>
                    <a:pt x="4304" y="1"/>
                    <a:pt x="3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2523657" y="2295663"/>
              <a:ext cx="7014" cy="535715"/>
            </a:xfrm>
            <a:custGeom>
              <a:avLst/>
              <a:gdLst/>
              <a:ahLst/>
              <a:cxnLst/>
              <a:rect l="l" t="t" r="r" b="b"/>
              <a:pathLst>
                <a:path w="396" h="30245" extrusionOk="0">
                  <a:moveTo>
                    <a:pt x="0" y="1"/>
                  </a:moveTo>
                  <a:lnTo>
                    <a:pt x="0" y="30244"/>
                  </a:lnTo>
                  <a:lnTo>
                    <a:pt x="395" y="30244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2473583" y="2483681"/>
              <a:ext cx="107692" cy="199035"/>
            </a:xfrm>
            <a:custGeom>
              <a:avLst/>
              <a:gdLst/>
              <a:ahLst/>
              <a:cxnLst/>
              <a:rect l="l" t="t" r="r" b="b"/>
              <a:pathLst>
                <a:path w="6080" h="11237" extrusionOk="0">
                  <a:moveTo>
                    <a:pt x="3115" y="1"/>
                  </a:moveTo>
                  <a:cubicBezTo>
                    <a:pt x="1786" y="1"/>
                    <a:pt x="429" y="108"/>
                    <a:pt x="335" y="298"/>
                  </a:cubicBezTo>
                  <a:cubicBezTo>
                    <a:pt x="152" y="693"/>
                    <a:pt x="0" y="10450"/>
                    <a:pt x="335" y="10906"/>
                  </a:cubicBezTo>
                  <a:cubicBezTo>
                    <a:pt x="484" y="11130"/>
                    <a:pt x="1705" y="11236"/>
                    <a:pt x="2948" y="11236"/>
                  </a:cubicBezTo>
                  <a:cubicBezTo>
                    <a:pt x="4234" y="11236"/>
                    <a:pt x="5545" y="11122"/>
                    <a:pt x="5715" y="10906"/>
                  </a:cubicBezTo>
                  <a:cubicBezTo>
                    <a:pt x="6079" y="10480"/>
                    <a:pt x="6079" y="723"/>
                    <a:pt x="5715" y="298"/>
                  </a:cubicBezTo>
                  <a:cubicBezTo>
                    <a:pt x="5554" y="93"/>
                    <a:pt x="4346" y="1"/>
                    <a:pt x="3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668692" y="2264435"/>
              <a:ext cx="6483" cy="535715"/>
            </a:xfrm>
            <a:custGeom>
              <a:avLst/>
              <a:gdLst/>
              <a:ahLst/>
              <a:cxnLst/>
              <a:rect l="l" t="t" r="r" b="b"/>
              <a:pathLst>
                <a:path w="366" h="30245" extrusionOk="0">
                  <a:moveTo>
                    <a:pt x="1" y="1"/>
                  </a:moveTo>
                  <a:lnTo>
                    <a:pt x="1" y="30244"/>
                  </a:lnTo>
                  <a:lnTo>
                    <a:pt x="365" y="3024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618087" y="2452808"/>
              <a:ext cx="107692" cy="198681"/>
            </a:xfrm>
            <a:custGeom>
              <a:avLst/>
              <a:gdLst/>
              <a:ahLst/>
              <a:cxnLst/>
              <a:rect l="l" t="t" r="r" b="b"/>
              <a:pathLst>
                <a:path w="6080" h="11217" extrusionOk="0">
                  <a:moveTo>
                    <a:pt x="3039" y="0"/>
                  </a:moveTo>
                  <a:cubicBezTo>
                    <a:pt x="1735" y="0"/>
                    <a:pt x="428" y="107"/>
                    <a:pt x="335" y="308"/>
                  </a:cubicBezTo>
                  <a:cubicBezTo>
                    <a:pt x="152" y="673"/>
                    <a:pt x="0" y="10430"/>
                    <a:pt x="335" y="10886"/>
                  </a:cubicBezTo>
                  <a:cubicBezTo>
                    <a:pt x="484" y="11110"/>
                    <a:pt x="1705" y="11216"/>
                    <a:pt x="2948" y="11216"/>
                  </a:cubicBezTo>
                  <a:cubicBezTo>
                    <a:pt x="4235" y="11216"/>
                    <a:pt x="5545" y="11102"/>
                    <a:pt x="5715" y="10886"/>
                  </a:cubicBezTo>
                  <a:cubicBezTo>
                    <a:pt x="6080" y="10491"/>
                    <a:pt x="6080" y="703"/>
                    <a:pt x="5715" y="308"/>
                  </a:cubicBezTo>
                  <a:cubicBezTo>
                    <a:pt x="5551" y="99"/>
                    <a:pt x="4296" y="0"/>
                    <a:pt x="3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2768620" y="2133080"/>
              <a:ext cx="7014" cy="535697"/>
            </a:xfrm>
            <a:custGeom>
              <a:avLst/>
              <a:gdLst/>
              <a:ahLst/>
              <a:cxnLst/>
              <a:rect l="l" t="t" r="r" b="b"/>
              <a:pathLst>
                <a:path w="396" h="30244" extrusionOk="0">
                  <a:moveTo>
                    <a:pt x="0" y="0"/>
                  </a:moveTo>
                  <a:lnTo>
                    <a:pt x="0" y="30244"/>
                  </a:lnTo>
                  <a:lnTo>
                    <a:pt x="395" y="3024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2717467" y="2321434"/>
              <a:ext cx="107692" cy="199035"/>
            </a:xfrm>
            <a:custGeom>
              <a:avLst/>
              <a:gdLst/>
              <a:ahLst/>
              <a:cxnLst/>
              <a:rect l="l" t="t" r="r" b="b"/>
              <a:pathLst>
                <a:path w="6080" h="11237" extrusionOk="0">
                  <a:moveTo>
                    <a:pt x="3069" y="1"/>
                  </a:moveTo>
                  <a:cubicBezTo>
                    <a:pt x="1765" y="1"/>
                    <a:pt x="458" y="107"/>
                    <a:pt x="365" y="309"/>
                  </a:cubicBezTo>
                  <a:cubicBezTo>
                    <a:pt x="152" y="673"/>
                    <a:pt x="1" y="10461"/>
                    <a:pt x="365" y="10917"/>
                  </a:cubicBezTo>
                  <a:cubicBezTo>
                    <a:pt x="512" y="11136"/>
                    <a:pt x="1690" y="11236"/>
                    <a:pt x="2909" y="11236"/>
                  </a:cubicBezTo>
                  <a:cubicBezTo>
                    <a:pt x="4217" y="11236"/>
                    <a:pt x="5572" y="11121"/>
                    <a:pt x="5745" y="10917"/>
                  </a:cubicBezTo>
                  <a:cubicBezTo>
                    <a:pt x="6080" y="10491"/>
                    <a:pt x="6080" y="734"/>
                    <a:pt x="5745" y="309"/>
                  </a:cubicBezTo>
                  <a:cubicBezTo>
                    <a:pt x="5581" y="100"/>
                    <a:pt x="4326" y="1"/>
                    <a:pt x="3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3379684" y="1820277"/>
              <a:ext cx="7014" cy="342967"/>
            </a:xfrm>
            <a:custGeom>
              <a:avLst/>
              <a:gdLst/>
              <a:ahLst/>
              <a:cxnLst/>
              <a:rect l="l" t="t" r="r" b="b"/>
              <a:pathLst>
                <a:path w="396" h="19363" extrusionOk="0">
                  <a:moveTo>
                    <a:pt x="0" y="0"/>
                  </a:moveTo>
                  <a:lnTo>
                    <a:pt x="0" y="19362"/>
                  </a:lnTo>
                  <a:lnTo>
                    <a:pt x="395" y="1936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3328530" y="1917660"/>
              <a:ext cx="107692" cy="152381"/>
            </a:xfrm>
            <a:custGeom>
              <a:avLst/>
              <a:gdLst/>
              <a:ahLst/>
              <a:cxnLst/>
              <a:rect l="l" t="t" r="r" b="b"/>
              <a:pathLst>
                <a:path w="6080" h="8603" extrusionOk="0">
                  <a:moveTo>
                    <a:pt x="3069" y="0"/>
                  </a:moveTo>
                  <a:cubicBezTo>
                    <a:pt x="1765" y="0"/>
                    <a:pt x="458" y="107"/>
                    <a:pt x="365" y="308"/>
                  </a:cubicBezTo>
                  <a:cubicBezTo>
                    <a:pt x="153" y="673"/>
                    <a:pt x="1" y="7816"/>
                    <a:pt x="365" y="8272"/>
                  </a:cubicBezTo>
                  <a:cubicBezTo>
                    <a:pt x="515" y="8496"/>
                    <a:pt x="1736" y="8602"/>
                    <a:pt x="2979" y="8602"/>
                  </a:cubicBezTo>
                  <a:cubicBezTo>
                    <a:pt x="4265" y="8602"/>
                    <a:pt x="5575" y="8488"/>
                    <a:pt x="5745" y="8272"/>
                  </a:cubicBezTo>
                  <a:cubicBezTo>
                    <a:pt x="6080" y="7876"/>
                    <a:pt x="6080" y="733"/>
                    <a:pt x="5745" y="308"/>
                  </a:cubicBezTo>
                  <a:cubicBezTo>
                    <a:pt x="5581" y="99"/>
                    <a:pt x="4327" y="0"/>
                    <a:pt x="3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3257468" y="1894563"/>
              <a:ext cx="6483" cy="343516"/>
            </a:xfrm>
            <a:custGeom>
              <a:avLst/>
              <a:gdLst/>
              <a:ahLst/>
              <a:cxnLst/>
              <a:rect l="l" t="t" r="r" b="b"/>
              <a:pathLst>
                <a:path w="366" h="19394" extrusionOk="0">
                  <a:moveTo>
                    <a:pt x="0" y="1"/>
                  </a:moveTo>
                  <a:lnTo>
                    <a:pt x="0" y="19393"/>
                  </a:lnTo>
                  <a:lnTo>
                    <a:pt x="365" y="1939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3206863" y="1992354"/>
              <a:ext cx="107692" cy="152522"/>
            </a:xfrm>
            <a:custGeom>
              <a:avLst/>
              <a:gdLst/>
              <a:ahLst/>
              <a:cxnLst/>
              <a:rect l="l" t="t" r="r" b="b"/>
              <a:pathLst>
                <a:path w="6080" h="8611" extrusionOk="0">
                  <a:moveTo>
                    <a:pt x="3071" y="0"/>
                  </a:moveTo>
                  <a:cubicBezTo>
                    <a:pt x="1761" y="0"/>
                    <a:pt x="443" y="99"/>
                    <a:pt x="335" y="285"/>
                  </a:cubicBezTo>
                  <a:cubicBezTo>
                    <a:pt x="152" y="681"/>
                    <a:pt x="0" y="7824"/>
                    <a:pt x="335" y="8280"/>
                  </a:cubicBezTo>
                  <a:cubicBezTo>
                    <a:pt x="484" y="8504"/>
                    <a:pt x="1712" y="8610"/>
                    <a:pt x="2963" y="8610"/>
                  </a:cubicBezTo>
                  <a:cubicBezTo>
                    <a:pt x="4257" y="8610"/>
                    <a:pt x="5575" y="8496"/>
                    <a:pt x="5745" y="8280"/>
                  </a:cubicBezTo>
                  <a:cubicBezTo>
                    <a:pt x="6079" y="7854"/>
                    <a:pt x="6079" y="711"/>
                    <a:pt x="5745" y="285"/>
                  </a:cubicBezTo>
                  <a:cubicBezTo>
                    <a:pt x="5581" y="92"/>
                    <a:pt x="4330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624648" y="1668445"/>
              <a:ext cx="7014" cy="343516"/>
            </a:xfrm>
            <a:custGeom>
              <a:avLst/>
              <a:gdLst/>
              <a:ahLst/>
              <a:cxnLst/>
              <a:rect l="l" t="t" r="r" b="b"/>
              <a:pathLst>
                <a:path w="396" h="19394" extrusionOk="0">
                  <a:moveTo>
                    <a:pt x="0" y="1"/>
                  </a:moveTo>
                  <a:lnTo>
                    <a:pt x="0" y="19393"/>
                  </a:lnTo>
                  <a:lnTo>
                    <a:pt x="395" y="193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573494" y="1766236"/>
              <a:ext cx="107692" cy="152522"/>
            </a:xfrm>
            <a:custGeom>
              <a:avLst/>
              <a:gdLst/>
              <a:ahLst/>
              <a:cxnLst/>
              <a:rect l="l" t="t" r="r" b="b"/>
              <a:pathLst>
                <a:path w="6080" h="8611" extrusionOk="0">
                  <a:moveTo>
                    <a:pt x="3072" y="0"/>
                  </a:moveTo>
                  <a:cubicBezTo>
                    <a:pt x="1762" y="0"/>
                    <a:pt x="444" y="99"/>
                    <a:pt x="335" y="285"/>
                  </a:cubicBezTo>
                  <a:cubicBezTo>
                    <a:pt x="153" y="680"/>
                    <a:pt x="1" y="7823"/>
                    <a:pt x="335" y="8279"/>
                  </a:cubicBezTo>
                  <a:cubicBezTo>
                    <a:pt x="499" y="8503"/>
                    <a:pt x="1728" y="8610"/>
                    <a:pt x="2975" y="8610"/>
                  </a:cubicBezTo>
                  <a:cubicBezTo>
                    <a:pt x="4265" y="8610"/>
                    <a:pt x="5575" y="8496"/>
                    <a:pt x="5745" y="8279"/>
                  </a:cubicBezTo>
                  <a:cubicBezTo>
                    <a:pt x="6080" y="7854"/>
                    <a:pt x="6080" y="711"/>
                    <a:pt x="5745" y="285"/>
                  </a:cubicBezTo>
                  <a:cubicBezTo>
                    <a:pt x="5582" y="92"/>
                    <a:pt x="4330" y="0"/>
                    <a:pt x="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1545413" y="2201450"/>
              <a:ext cx="6465" cy="398956"/>
            </a:xfrm>
            <a:custGeom>
              <a:avLst/>
              <a:gdLst/>
              <a:ahLst/>
              <a:cxnLst/>
              <a:rect l="l" t="t" r="r" b="b"/>
              <a:pathLst>
                <a:path w="365" h="22524" extrusionOk="0">
                  <a:moveTo>
                    <a:pt x="0" y="0"/>
                  </a:moveTo>
                  <a:lnTo>
                    <a:pt x="0" y="22524"/>
                  </a:lnTo>
                  <a:lnTo>
                    <a:pt x="365" y="2252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1494791" y="2339076"/>
              <a:ext cx="107692" cy="198805"/>
            </a:xfrm>
            <a:custGeom>
              <a:avLst/>
              <a:gdLst/>
              <a:ahLst/>
              <a:cxnLst/>
              <a:rect l="l" t="t" r="r" b="b"/>
              <a:pathLst>
                <a:path w="6080" h="11224" extrusionOk="0">
                  <a:moveTo>
                    <a:pt x="3072" y="0"/>
                  </a:moveTo>
                  <a:cubicBezTo>
                    <a:pt x="1762" y="0"/>
                    <a:pt x="444" y="99"/>
                    <a:pt x="335" y="285"/>
                  </a:cubicBezTo>
                  <a:cubicBezTo>
                    <a:pt x="153" y="680"/>
                    <a:pt x="1" y="10437"/>
                    <a:pt x="335" y="10893"/>
                  </a:cubicBezTo>
                  <a:cubicBezTo>
                    <a:pt x="485" y="11117"/>
                    <a:pt x="1713" y="11224"/>
                    <a:pt x="2963" y="11224"/>
                  </a:cubicBezTo>
                  <a:cubicBezTo>
                    <a:pt x="4258" y="11224"/>
                    <a:pt x="5576" y="11110"/>
                    <a:pt x="5746" y="10893"/>
                  </a:cubicBezTo>
                  <a:cubicBezTo>
                    <a:pt x="6080" y="10468"/>
                    <a:pt x="6080" y="711"/>
                    <a:pt x="5746" y="285"/>
                  </a:cubicBezTo>
                  <a:cubicBezTo>
                    <a:pt x="5582" y="92"/>
                    <a:pt x="4331" y="0"/>
                    <a:pt x="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1790377" y="2378043"/>
              <a:ext cx="6465" cy="278901"/>
            </a:xfrm>
            <a:custGeom>
              <a:avLst/>
              <a:gdLst/>
              <a:ahLst/>
              <a:cxnLst/>
              <a:rect l="l" t="t" r="r" b="b"/>
              <a:pathLst>
                <a:path w="365" h="15746" extrusionOk="0">
                  <a:moveTo>
                    <a:pt x="0" y="0"/>
                  </a:moveTo>
                  <a:lnTo>
                    <a:pt x="0" y="15745"/>
                  </a:lnTo>
                  <a:lnTo>
                    <a:pt x="365" y="15745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1739223" y="2419083"/>
              <a:ext cx="107692" cy="91892"/>
            </a:xfrm>
            <a:custGeom>
              <a:avLst/>
              <a:gdLst/>
              <a:ahLst/>
              <a:cxnLst/>
              <a:rect l="l" t="t" r="r" b="b"/>
              <a:pathLst>
                <a:path w="6080" h="5188" extrusionOk="0">
                  <a:moveTo>
                    <a:pt x="3115" y="0"/>
                  </a:moveTo>
                  <a:cubicBezTo>
                    <a:pt x="1786" y="0"/>
                    <a:pt x="430" y="108"/>
                    <a:pt x="335" y="297"/>
                  </a:cubicBezTo>
                  <a:cubicBezTo>
                    <a:pt x="152" y="723"/>
                    <a:pt x="1" y="4401"/>
                    <a:pt x="335" y="4857"/>
                  </a:cubicBezTo>
                  <a:cubicBezTo>
                    <a:pt x="484" y="5081"/>
                    <a:pt x="1705" y="5187"/>
                    <a:pt x="2948" y="5187"/>
                  </a:cubicBezTo>
                  <a:cubicBezTo>
                    <a:pt x="4235" y="5187"/>
                    <a:pt x="5545" y="5073"/>
                    <a:pt x="5715" y="4857"/>
                  </a:cubicBezTo>
                  <a:cubicBezTo>
                    <a:pt x="6080" y="4431"/>
                    <a:pt x="6080" y="753"/>
                    <a:pt x="5715" y="297"/>
                  </a:cubicBezTo>
                  <a:cubicBezTo>
                    <a:pt x="5554" y="93"/>
                    <a:pt x="4346" y="0"/>
                    <a:pt x="3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2157008" y="2378043"/>
              <a:ext cx="6483" cy="278901"/>
            </a:xfrm>
            <a:custGeom>
              <a:avLst/>
              <a:gdLst/>
              <a:ahLst/>
              <a:cxnLst/>
              <a:rect l="l" t="t" r="r" b="b"/>
              <a:pathLst>
                <a:path w="366" h="15746" extrusionOk="0">
                  <a:moveTo>
                    <a:pt x="1" y="0"/>
                  </a:moveTo>
                  <a:lnTo>
                    <a:pt x="1" y="15745"/>
                  </a:lnTo>
                  <a:lnTo>
                    <a:pt x="365" y="15745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2105854" y="2419083"/>
              <a:ext cx="107710" cy="91892"/>
            </a:xfrm>
            <a:custGeom>
              <a:avLst/>
              <a:gdLst/>
              <a:ahLst/>
              <a:cxnLst/>
              <a:rect l="l" t="t" r="r" b="b"/>
              <a:pathLst>
                <a:path w="6081" h="5188" extrusionOk="0">
                  <a:moveTo>
                    <a:pt x="3142" y="0"/>
                  </a:moveTo>
                  <a:cubicBezTo>
                    <a:pt x="1810" y="0"/>
                    <a:pt x="446" y="108"/>
                    <a:pt x="335" y="297"/>
                  </a:cubicBezTo>
                  <a:cubicBezTo>
                    <a:pt x="153" y="723"/>
                    <a:pt x="1" y="4401"/>
                    <a:pt x="335" y="4857"/>
                  </a:cubicBezTo>
                  <a:cubicBezTo>
                    <a:pt x="485" y="5081"/>
                    <a:pt x="1713" y="5187"/>
                    <a:pt x="2963" y="5187"/>
                  </a:cubicBezTo>
                  <a:cubicBezTo>
                    <a:pt x="4258" y="5187"/>
                    <a:pt x="5576" y="5073"/>
                    <a:pt x="5746" y="4857"/>
                  </a:cubicBezTo>
                  <a:cubicBezTo>
                    <a:pt x="6080" y="4431"/>
                    <a:pt x="6080" y="753"/>
                    <a:pt x="5746" y="297"/>
                  </a:cubicBezTo>
                  <a:cubicBezTo>
                    <a:pt x="5585" y="93"/>
                    <a:pt x="4377" y="0"/>
                    <a:pt x="3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1423197" y="2252586"/>
              <a:ext cx="7014" cy="279450"/>
            </a:xfrm>
            <a:custGeom>
              <a:avLst/>
              <a:gdLst/>
              <a:ahLst/>
              <a:cxnLst/>
              <a:rect l="l" t="t" r="r" b="b"/>
              <a:pathLst>
                <a:path w="396" h="15777" extrusionOk="0">
                  <a:moveTo>
                    <a:pt x="0" y="1"/>
                  </a:moveTo>
                  <a:lnTo>
                    <a:pt x="0" y="15776"/>
                  </a:lnTo>
                  <a:lnTo>
                    <a:pt x="395" y="15776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1372592" y="2293980"/>
              <a:ext cx="107692" cy="91892"/>
            </a:xfrm>
            <a:custGeom>
              <a:avLst/>
              <a:gdLst/>
              <a:ahLst/>
              <a:cxnLst/>
              <a:rect l="l" t="t" r="r" b="b"/>
              <a:pathLst>
                <a:path w="6080" h="5188" extrusionOk="0">
                  <a:moveTo>
                    <a:pt x="3038" y="1"/>
                  </a:moveTo>
                  <a:cubicBezTo>
                    <a:pt x="1734" y="1"/>
                    <a:pt x="427" y="107"/>
                    <a:pt x="334" y="308"/>
                  </a:cubicBezTo>
                  <a:cubicBezTo>
                    <a:pt x="152" y="704"/>
                    <a:pt x="0" y="4412"/>
                    <a:pt x="334" y="4868"/>
                  </a:cubicBezTo>
                  <a:cubicBezTo>
                    <a:pt x="481" y="5088"/>
                    <a:pt x="1659" y="5187"/>
                    <a:pt x="2878" y="5187"/>
                  </a:cubicBezTo>
                  <a:cubicBezTo>
                    <a:pt x="4187" y="5187"/>
                    <a:pt x="5541" y="5072"/>
                    <a:pt x="5714" y="4868"/>
                  </a:cubicBezTo>
                  <a:cubicBezTo>
                    <a:pt x="6079" y="4442"/>
                    <a:pt x="6079" y="734"/>
                    <a:pt x="5714" y="308"/>
                  </a:cubicBezTo>
                  <a:cubicBezTo>
                    <a:pt x="5550" y="100"/>
                    <a:pt x="4296" y="1"/>
                    <a:pt x="3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2646404" y="2392568"/>
              <a:ext cx="6483" cy="279450"/>
            </a:xfrm>
            <a:custGeom>
              <a:avLst/>
              <a:gdLst/>
              <a:ahLst/>
              <a:cxnLst/>
              <a:rect l="l" t="t" r="r" b="b"/>
              <a:pathLst>
                <a:path w="366" h="15777" extrusionOk="0">
                  <a:moveTo>
                    <a:pt x="0" y="1"/>
                  </a:moveTo>
                  <a:lnTo>
                    <a:pt x="0" y="15776"/>
                  </a:lnTo>
                  <a:lnTo>
                    <a:pt x="365" y="1577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2595800" y="2433094"/>
              <a:ext cx="107143" cy="91875"/>
            </a:xfrm>
            <a:custGeom>
              <a:avLst/>
              <a:gdLst/>
              <a:ahLst/>
              <a:cxnLst/>
              <a:rect l="l" t="t" r="r" b="b"/>
              <a:pathLst>
                <a:path w="6049" h="5187" extrusionOk="0">
                  <a:moveTo>
                    <a:pt x="2941" y="0"/>
                  </a:moveTo>
                  <a:cubicBezTo>
                    <a:pt x="1657" y="0"/>
                    <a:pt x="395" y="99"/>
                    <a:pt x="304" y="296"/>
                  </a:cubicBezTo>
                  <a:cubicBezTo>
                    <a:pt x="122" y="722"/>
                    <a:pt x="0" y="4400"/>
                    <a:pt x="304" y="4856"/>
                  </a:cubicBezTo>
                  <a:cubicBezTo>
                    <a:pt x="453" y="5080"/>
                    <a:pt x="1674" y="5186"/>
                    <a:pt x="2921" y="5186"/>
                  </a:cubicBezTo>
                  <a:cubicBezTo>
                    <a:pt x="4211" y="5186"/>
                    <a:pt x="5529" y="5072"/>
                    <a:pt x="5714" y="4856"/>
                  </a:cubicBezTo>
                  <a:cubicBezTo>
                    <a:pt x="6049" y="4491"/>
                    <a:pt x="6049" y="752"/>
                    <a:pt x="5714" y="296"/>
                  </a:cubicBezTo>
                  <a:cubicBezTo>
                    <a:pt x="5532" y="99"/>
                    <a:pt x="4225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3135252" y="1906962"/>
              <a:ext cx="7014" cy="278883"/>
            </a:xfrm>
            <a:custGeom>
              <a:avLst/>
              <a:gdLst/>
              <a:ahLst/>
              <a:cxnLst/>
              <a:rect l="l" t="t" r="r" b="b"/>
              <a:pathLst>
                <a:path w="396" h="15745" extrusionOk="0">
                  <a:moveTo>
                    <a:pt x="1" y="0"/>
                  </a:moveTo>
                  <a:lnTo>
                    <a:pt x="1" y="15745"/>
                  </a:lnTo>
                  <a:lnTo>
                    <a:pt x="396" y="1574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3084647" y="1948002"/>
              <a:ext cx="107692" cy="91892"/>
            </a:xfrm>
            <a:custGeom>
              <a:avLst/>
              <a:gdLst/>
              <a:ahLst/>
              <a:cxnLst/>
              <a:rect l="l" t="t" r="r" b="b"/>
              <a:pathLst>
                <a:path w="6080" h="5188" extrusionOk="0">
                  <a:moveTo>
                    <a:pt x="3115" y="0"/>
                  </a:moveTo>
                  <a:cubicBezTo>
                    <a:pt x="1786" y="0"/>
                    <a:pt x="429" y="108"/>
                    <a:pt x="335" y="297"/>
                  </a:cubicBezTo>
                  <a:cubicBezTo>
                    <a:pt x="152" y="723"/>
                    <a:pt x="0" y="4400"/>
                    <a:pt x="335" y="4856"/>
                  </a:cubicBezTo>
                  <a:cubicBezTo>
                    <a:pt x="484" y="5080"/>
                    <a:pt x="1705" y="5187"/>
                    <a:pt x="2948" y="5187"/>
                  </a:cubicBezTo>
                  <a:cubicBezTo>
                    <a:pt x="4235" y="5187"/>
                    <a:pt x="5545" y="5073"/>
                    <a:pt x="5715" y="4856"/>
                  </a:cubicBezTo>
                  <a:cubicBezTo>
                    <a:pt x="6080" y="4431"/>
                    <a:pt x="6080" y="753"/>
                    <a:pt x="5715" y="297"/>
                  </a:cubicBezTo>
                  <a:cubicBezTo>
                    <a:pt x="5554" y="92"/>
                    <a:pt x="4346" y="0"/>
                    <a:pt x="3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746315" y="1673830"/>
              <a:ext cx="7014" cy="279450"/>
            </a:xfrm>
            <a:custGeom>
              <a:avLst/>
              <a:gdLst/>
              <a:ahLst/>
              <a:cxnLst/>
              <a:rect l="l" t="t" r="r" b="b"/>
              <a:pathLst>
                <a:path w="396" h="15777" extrusionOk="0">
                  <a:moveTo>
                    <a:pt x="1" y="1"/>
                  </a:moveTo>
                  <a:lnTo>
                    <a:pt x="1" y="15776"/>
                  </a:lnTo>
                  <a:lnTo>
                    <a:pt x="396" y="15776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696242" y="1715224"/>
              <a:ext cx="107710" cy="91892"/>
            </a:xfrm>
            <a:custGeom>
              <a:avLst/>
              <a:gdLst/>
              <a:ahLst/>
              <a:cxnLst/>
              <a:rect l="l" t="t" r="r" b="b"/>
              <a:pathLst>
                <a:path w="6081" h="5188" extrusionOk="0">
                  <a:moveTo>
                    <a:pt x="3043" y="0"/>
                  </a:moveTo>
                  <a:cubicBezTo>
                    <a:pt x="1735" y="0"/>
                    <a:pt x="428" y="107"/>
                    <a:pt x="335" y="308"/>
                  </a:cubicBezTo>
                  <a:cubicBezTo>
                    <a:pt x="153" y="703"/>
                    <a:pt x="1" y="4412"/>
                    <a:pt x="335" y="4867"/>
                  </a:cubicBezTo>
                  <a:cubicBezTo>
                    <a:pt x="482" y="5087"/>
                    <a:pt x="1660" y="5187"/>
                    <a:pt x="2882" y="5187"/>
                  </a:cubicBezTo>
                  <a:cubicBezTo>
                    <a:pt x="4194" y="5187"/>
                    <a:pt x="5557" y="5072"/>
                    <a:pt x="5746" y="4867"/>
                  </a:cubicBezTo>
                  <a:cubicBezTo>
                    <a:pt x="6080" y="4442"/>
                    <a:pt x="6080" y="764"/>
                    <a:pt x="5746" y="308"/>
                  </a:cubicBezTo>
                  <a:cubicBezTo>
                    <a:pt x="5567" y="99"/>
                    <a:pt x="430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1178764" y="2059856"/>
              <a:ext cx="6483" cy="481869"/>
            </a:xfrm>
            <a:custGeom>
              <a:avLst/>
              <a:gdLst/>
              <a:ahLst/>
              <a:cxnLst/>
              <a:rect l="l" t="t" r="r" b="b"/>
              <a:pathLst>
                <a:path w="366" h="27205" extrusionOk="0">
                  <a:moveTo>
                    <a:pt x="1" y="0"/>
                  </a:moveTo>
                  <a:lnTo>
                    <a:pt x="1" y="27204"/>
                  </a:lnTo>
                  <a:lnTo>
                    <a:pt x="365" y="2720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1128160" y="2208924"/>
              <a:ext cx="107692" cy="258443"/>
            </a:xfrm>
            <a:custGeom>
              <a:avLst/>
              <a:gdLst/>
              <a:ahLst/>
              <a:cxnLst/>
              <a:rect l="l" t="t" r="r" b="b"/>
              <a:pathLst>
                <a:path w="6080" h="14591" extrusionOk="0">
                  <a:moveTo>
                    <a:pt x="3043" y="0"/>
                  </a:moveTo>
                  <a:cubicBezTo>
                    <a:pt x="1734" y="0"/>
                    <a:pt x="428" y="107"/>
                    <a:pt x="335" y="308"/>
                  </a:cubicBezTo>
                  <a:cubicBezTo>
                    <a:pt x="152" y="673"/>
                    <a:pt x="0" y="13804"/>
                    <a:pt x="335" y="14259"/>
                  </a:cubicBezTo>
                  <a:cubicBezTo>
                    <a:pt x="484" y="14484"/>
                    <a:pt x="1705" y="14590"/>
                    <a:pt x="2952" y="14590"/>
                  </a:cubicBezTo>
                  <a:cubicBezTo>
                    <a:pt x="4242" y="14590"/>
                    <a:pt x="5560" y="14476"/>
                    <a:pt x="5745" y="14259"/>
                  </a:cubicBezTo>
                  <a:cubicBezTo>
                    <a:pt x="6080" y="13834"/>
                    <a:pt x="6080" y="733"/>
                    <a:pt x="5745" y="308"/>
                  </a:cubicBezTo>
                  <a:cubicBezTo>
                    <a:pt x="5566" y="99"/>
                    <a:pt x="430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2890288" y="2011944"/>
              <a:ext cx="7014" cy="481869"/>
            </a:xfrm>
            <a:custGeom>
              <a:avLst/>
              <a:gdLst/>
              <a:ahLst/>
              <a:cxnLst/>
              <a:rect l="l" t="t" r="r" b="b"/>
              <a:pathLst>
                <a:path w="396" h="27205" extrusionOk="0">
                  <a:moveTo>
                    <a:pt x="1" y="0"/>
                  </a:moveTo>
                  <a:lnTo>
                    <a:pt x="1" y="27204"/>
                  </a:lnTo>
                  <a:lnTo>
                    <a:pt x="396" y="2720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2840214" y="2161402"/>
              <a:ext cx="107692" cy="258036"/>
            </a:xfrm>
            <a:custGeom>
              <a:avLst/>
              <a:gdLst/>
              <a:ahLst/>
              <a:cxnLst/>
              <a:rect l="l" t="t" r="r" b="b"/>
              <a:pathLst>
                <a:path w="6080" h="14568" extrusionOk="0">
                  <a:moveTo>
                    <a:pt x="3049" y="1"/>
                  </a:moveTo>
                  <a:cubicBezTo>
                    <a:pt x="1739" y="1"/>
                    <a:pt x="428" y="100"/>
                    <a:pt x="335" y="286"/>
                  </a:cubicBezTo>
                  <a:cubicBezTo>
                    <a:pt x="153" y="681"/>
                    <a:pt x="1" y="13781"/>
                    <a:pt x="335" y="14237"/>
                  </a:cubicBezTo>
                  <a:cubicBezTo>
                    <a:pt x="484" y="14461"/>
                    <a:pt x="1705" y="14568"/>
                    <a:pt x="2952" y="14568"/>
                  </a:cubicBezTo>
                  <a:cubicBezTo>
                    <a:pt x="4242" y="14568"/>
                    <a:pt x="5560" y="14454"/>
                    <a:pt x="5746" y="14237"/>
                  </a:cubicBezTo>
                  <a:cubicBezTo>
                    <a:pt x="6080" y="13812"/>
                    <a:pt x="6080" y="711"/>
                    <a:pt x="5746" y="286"/>
                  </a:cubicBezTo>
                  <a:cubicBezTo>
                    <a:pt x="5567" y="92"/>
                    <a:pt x="4308" y="1"/>
                    <a:pt x="3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1300980" y="1824581"/>
              <a:ext cx="6483" cy="599781"/>
            </a:xfrm>
            <a:custGeom>
              <a:avLst/>
              <a:gdLst/>
              <a:ahLst/>
              <a:cxnLst/>
              <a:rect l="l" t="t" r="r" b="b"/>
              <a:pathLst>
                <a:path w="366" h="33862" extrusionOk="0">
                  <a:moveTo>
                    <a:pt x="0" y="1"/>
                  </a:moveTo>
                  <a:lnTo>
                    <a:pt x="0" y="33861"/>
                  </a:lnTo>
                  <a:lnTo>
                    <a:pt x="365" y="3386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1249827" y="1883192"/>
              <a:ext cx="107692" cy="416191"/>
            </a:xfrm>
            <a:custGeom>
              <a:avLst/>
              <a:gdLst/>
              <a:ahLst/>
              <a:cxnLst/>
              <a:rect l="l" t="t" r="r" b="b"/>
              <a:pathLst>
                <a:path w="6080" h="23497" extrusionOk="0">
                  <a:moveTo>
                    <a:pt x="3066" y="1"/>
                  </a:moveTo>
                  <a:cubicBezTo>
                    <a:pt x="1758" y="1"/>
                    <a:pt x="444" y="107"/>
                    <a:pt x="335" y="309"/>
                  </a:cubicBezTo>
                  <a:cubicBezTo>
                    <a:pt x="153" y="673"/>
                    <a:pt x="1" y="22741"/>
                    <a:pt x="335" y="23166"/>
                  </a:cubicBezTo>
                  <a:cubicBezTo>
                    <a:pt x="485" y="23390"/>
                    <a:pt x="1713" y="23497"/>
                    <a:pt x="2963" y="23497"/>
                  </a:cubicBezTo>
                  <a:cubicBezTo>
                    <a:pt x="4257" y="23497"/>
                    <a:pt x="5576" y="23382"/>
                    <a:pt x="5746" y="23166"/>
                  </a:cubicBezTo>
                  <a:cubicBezTo>
                    <a:pt x="6080" y="22771"/>
                    <a:pt x="6080" y="734"/>
                    <a:pt x="5746" y="309"/>
                  </a:cubicBezTo>
                  <a:cubicBezTo>
                    <a:pt x="5582" y="100"/>
                    <a:pt x="4327" y="1"/>
                    <a:pt x="3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3502432" y="1771284"/>
              <a:ext cx="6483" cy="542162"/>
            </a:xfrm>
            <a:custGeom>
              <a:avLst/>
              <a:gdLst/>
              <a:ahLst/>
              <a:cxnLst/>
              <a:rect l="l" t="t" r="r" b="b"/>
              <a:pathLst>
                <a:path w="366" h="30609" extrusionOk="0">
                  <a:moveTo>
                    <a:pt x="0" y="0"/>
                  </a:moveTo>
                  <a:lnTo>
                    <a:pt x="0" y="30609"/>
                  </a:lnTo>
                  <a:lnTo>
                    <a:pt x="365" y="3060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3451278" y="1830302"/>
              <a:ext cx="107692" cy="359050"/>
            </a:xfrm>
            <a:custGeom>
              <a:avLst/>
              <a:gdLst/>
              <a:ahLst/>
              <a:cxnLst/>
              <a:rect l="l" t="t" r="r" b="b"/>
              <a:pathLst>
                <a:path w="6080" h="20271" extrusionOk="0">
                  <a:moveTo>
                    <a:pt x="3045" y="0"/>
                  </a:moveTo>
                  <a:cubicBezTo>
                    <a:pt x="1739" y="0"/>
                    <a:pt x="428" y="99"/>
                    <a:pt x="335" y="285"/>
                  </a:cubicBezTo>
                  <a:cubicBezTo>
                    <a:pt x="153" y="711"/>
                    <a:pt x="1" y="19495"/>
                    <a:pt x="335" y="19951"/>
                  </a:cubicBezTo>
                  <a:cubicBezTo>
                    <a:pt x="482" y="20171"/>
                    <a:pt x="1660" y="20271"/>
                    <a:pt x="2879" y="20271"/>
                  </a:cubicBezTo>
                  <a:cubicBezTo>
                    <a:pt x="4187" y="20271"/>
                    <a:pt x="5542" y="20156"/>
                    <a:pt x="5715" y="19951"/>
                  </a:cubicBezTo>
                  <a:cubicBezTo>
                    <a:pt x="6080" y="19526"/>
                    <a:pt x="6080" y="711"/>
                    <a:pt x="5715" y="285"/>
                  </a:cubicBezTo>
                  <a:cubicBezTo>
                    <a:pt x="5551" y="92"/>
                    <a:pt x="4300" y="0"/>
                    <a:pt x="3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2401440" y="2521249"/>
              <a:ext cx="6465" cy="515239"/>
            </a:xfrm>
            <a:custGeom>
              <a:avLst/>
              <a:gdLst/>
              <a:ahLst/>
              <a:cxnLst/>
              <a:rect l="l" t="t" r="r" b="b"/>
              <a:pathLst>
                <a:path w="365" h="29089" extrusionOk="0">
                  <a:moveTo>
                    <a:pt x="0" y="0"/>
                  </a:moveTo>
                  <a:lnTo>
                    <a:pt x="0" y="29089"/>
                  </a:lnTo>
                  <a:lnTo>
                    <a:pt x="365" y="2908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2350836" y="2579860"/>
              <a:ext cx="107692" cy="332747"/>
            </a:xfrm>
            <a:custGeom>
              <a:avLst/>
              <a:gdLst/>
              <a:ahLst/>
              <a:cxnLst/>
              <a:rect l="l" t="t" r="r" b="b"/>
              <a:pathLst>
                <a:path w="6080" h="18786" extrusionOk="0">
                  <a:moveTo>
                    <a:pt x="3065" y="1"/>
                  </a:moveTo>
                  <a:cubicBezTo>
                    <a:pt x="1757" y="1"/>
                    <a:pt x="443" y="107"/>
                    <a:pt x="334" y="308"/>
                  </a:cubicBezTo>
                  <a:cubicBezTo>
                    <a:pt x="152" y="734"/>
                    <a:pt x="0" y="17999"/>
                    <a:pt x="334" y="18455"/>
                  </a:cubicBezTo>
                  <a:cubicBezTo>
                    <a:pt x="484" y="18679"/>
                    <a:pt x="1712" y="18785"/>
                    <a:pt x="2962" y="18785"/>
                  </a:cubicBezTo>
                  <a:cubicBezTo>
                    <a:pt x="4257" y="18785"/>
                    <a:pt x="5575" y="18671"/>
                    <a:pt x="5745" y="18455"/>
                  </a:cubicBezTo>
                  <a:cubicBezTo>
                    <a:pt x="6079" y="18059"/>
                    <a:pt x="6079" y="764"/>
                    <a:pt x="5745" y="308"/>
                  </a:cubicBezTo>
                  <a:cubicBezTo>
                    <a:pt x="5581" y="100"/>
                    <a:pt x="4326" y="1"/>
                    <a:pt x="3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3013035" y="1964014"/>
              <a:ext cx="7014" cy="338663"/>
            </a:xfrm>
            <a:custGeom>
              <a:avLst/>
              <a:gdLst/>
              <a:ahLst/>
              <a:cxnLst/>
              <a:rect l="l" t="t" r="r" b="b"/>
              <a:pathLst>
                <a:path w="396" h="19120" extrusionOk="0">
                  <a:moveTo>
                    <a:pt x="1" y="1"/>
                  </a:moveTo>
                  <a:lnTo>
                    <a:pt x="1" y="19120"/>
                  </a:lnTo>
                  <a:lnTo>
                    <a:pt x="396" y="19120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2961899" y="2001830"/>
              <a:ext cx="108223" cy="258248"/>
            </a:xfrm>
            <a:custGeom>
              <a:avLst/>
              <a:gdLst/>
              <a:ahLst/>
              <a:cxnLst/>
              <a:rect l="l" t="t" r="r" b="b"/>
              <a:pathLst>
                <a:path w="6110" h="14580" extrusionOk="0">
                  <a:moveTo>
                    <a:pt x="3142" y="1"/>
                  </a:moveTo>
                  <a:cubicBezTo>
                    <a:pt x="1809" y="1"/>
                    <a:pt x="445" y="108"/>
                    <a:pt x="335" y="298"/>
                  </a:cubicBezTo>
                  <a:cubicBezTo>
                    <a:pt x="152" y="693"/>
                    <a:pt x="0" y="13793"/>
                    <a:pt x="335" y="14249"/>
                  </a:cubicBezTo>
                  <a:cubicBezTo>
                    <a:pt x="484" y="14473"/>
                    <a:pt x="1712" y="14580"/>
                    <a:pt x="2963" y="14580"/>
                  </a:cubicBezTo>
                  <a:cubicBezTo>
                    <a:pt x="4257" y="14580"/>
                    <a:pt x="5575" y="14466"/>
                    <a:pt x="5745" y="14249"/>
                  </a:cubicBezTo>
                  <a:cubicBezTo>
                    <a:pt x="6110" y="13824"/>
                    <a:pt x="6110" y="723"/>
                    <a:pt x="5745" y="298"/>
                  </a:cubicBezTo>
                  <a:cubicBezTo>
                    <a:pt x="5584" y="93"/>
                    <a:pt x="4376" y="1"/>
                    <a:pt x="3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1912044" y="2548172"/>
              <a:ext cx="7014" cy="338645"/>
            </a:xfrm>
            <a:custGeom>
              <a:avLst/>
              <a:gdLst/>
              <a:ahLst/>
              <a:cxnLst/>
              <a:rect l="l" t="t" r="r" b="b"/>
              <a:pathLst>
                <a:path w="396" h="19119" extrusionOk="0">
                  <a:moveTo>
                    <a:pt x="1" y="0"/>
                  </a:moveTo>
                  <a:lnTo>
                    <a:pt x="1" y="19119"/>
                  </a:lnTo>
                  <a:lnTo>
                    <a:pt x="396" y="19119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1861439" y="2585776"/>
              <a:ext cx="107692" cy="258461"/>
            </a:xfrm>
            <a:custGeom>
              <a:avLst/>
              <a:gdLst/>
              <a:ahLst/>
              <a:cxnLst/>
              <a:rect l="l" t="t" r="r" b="b"/>
              <a:pathLst>
                <a:path w="6080" h="14592" extrusionOk="0">
                  <a:moveTo>
                    <a:pt x="3069" y="1"/>
                  </a:moveTo>
                  <a:cubicBezTo>
                    <a:pt x="1765" y="1"/>
                    <a:pt x="458" y="108"/>
                    <a:pt x="365" y="309"/>
                  </a:cubicBezTo>
                  <a:cubicBezTo>
                    <a:pt x="152" y="674"/>
                    <a:pt x="0" y="13804"/>
                    <a:pt x="365" y="14260"/>
                  </a:cubicBezTo>
                  <a:cubicBezTo>
                    <a:pt x="514" y="14484"/>
                    <a:pt x="1735" y="14591"/>
                    <a:pt x="2978" y="14591"/>
                  </a:cubicBezTo>
                  <a:cubicBezTo>
                    <a:pt x="4265" y="14591"/>
                    <a:pt x="5575" y="14477"/>
                    <a:pt x="5745" y="14260"/>
                  </a:cubicBezTo>
                  <a:cubicBezTo>
                    <a:pt x="6079" y="13835"/>
                    <a:pt x="6079" y="765"/>
                    <a:pt x="5745" y="309"/>
                  </a:cubicBezTo>
                  <a:cubicBezTo>
                    <a:pt x="5581" y="100"/>
                    <a:pt x="4326" y="1"/>
                    <a:pt x="3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2279755" y="2427036"/>
              <a:ext cx="6483" cy="338645"/>
            </a:xfrm>
            <a:custGeom>
              <a:avLst/>
              <a:gdLst/>
              <a:ahLst/>
              <a:cxnLst/>
              <a:rect l="l" t="t" r="r" b="b"/>
              <a:pathLst>
                <a:path w="366" h="19119" extrusionOk="0">
                  <a:moveTo>
                    <a:pt x="1" y="0"/>
                  </a:moveTo>
                  <a:lnTo>
                    <a:pt x="1" y="19119"/>
                  </a:lnTo>
                  <a:lnTo>
                    <a:pt x="366" y="19119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228620" y="2465596"/>
              <a:ext cx="107692" cy="258036"/>
            </a:xfrm>
            <a:custGeom>
              <a:avLst/>
              <a:gdLst/>
              <a:ahLst/>
              <a:cxnLst/>
              <a:rect l="l" t="t" r="r" b="b"/>
              <a:pathLst>
                <a:path w="6080" h="14568" extrusionOk="0">
                  <a:moveTo>
                    <a:pt x="3044" y="0"/>
                  </a:moveTo>
                  <a:cubicBezTo>
                    <a:pt x="1738" y="0"/>
                    <a:pt x="428" y="99"/>
                    <a:pt x="335" y="285"/>
                  </a:cubicBezTo>
                  <a:cubicBezTo>
                    <a:pt x="152" y="680"/>
                    <a:pt x="0" y="13781"/>
                    <a:pt x="335" y="14237"/>
                  </a:cubicBezTo>
                  <a:cubicBezTo>
                    <a:pt x="484" y="14461"/>
                    <a:pt x="1705" y="14567"/>
                    <a:pt x="2948" y="14567"/>
                  </a:cubicBezTo>
                  <a:cubicBezTo>
                    <a:pt x="4234" y="14567"/>
                    <a:pt x="5545" y="14453"/>
                    <a:pt x="5715" y="14237"/>
                  </a:cubicBezTo>
                  <a:cubicBezTo>
                    <a:pt x="6079" y="13811"/>
                    <a:pt x="6079" y="711"/>
                    <a:pt x="5715" y="285"/>
                  </a:cubicBezTo>
                  <a:cubicBezTo>
                    <a:pt x="5551" y="92"/>
                    <a:pt x="4299" y="0"/>
                    <a:pt x="30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1065174" y="2948722"/>
              <a:ext cx="360733" cy="792510"/>
            </a:xfrm>
            <a:custGeom>
              <a:avLst/>
              <a:gdLst/>
              <a:ahLst/>
              <a:cxnLst/>
              <a:rect l="l" t="t" r="r" b="b"/>
              <a:pathLst>
                <a:path w="20366" h="44743" extrusionOk="0">
                  <a:moveTo>
                    <a:pt x="0" y="0"/>
                  </a:moveTo>
                  <a:lnTo>
                    <a:pt x="0" y="44743"/>
                  </a:lnTo>
                  <a:lnTo>
                    <a:pt x="20365" y="44743"/>
                  </a:lnTo>
                  <a:lnTo>
                    <a:pt x="20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1548637" y="3157075"/>
              <a:ext cx="366649" cy="584158"/>
            </a:xfrm>
            <a:custGeom>
              <a:avLst/>
              <a:gdLst/>
              <a:ahLst/>
              <a:cxnLst/>
              <a:rect l="l" t="t" r="r" b="b"/>
              <a:pathLst>
                <a:path w="20700" h="32980" extrusionOk="0">
                  <a:moveTo>
                    <a:pt x="0" y="1"/>
                  </a:moveTo>
                  <a:lnTo>
                    <a:pt x="0" y="32980"/>
                  </a:lnTo>
                  <a:lnTo>
                    <a:pt x="20700" y="32980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2037484" y="3527478"/>
              <a:ext cx="366666" cy="213754"/>
            </a:xfrm>
            <a:custGeom>
              <a:avLst/>
              <a:gdLst/>
              <a:ahLst/>
              <a:cxnLst/>
              <a:rect l="l" t="t" r="r" b="b"/>
              <a:pathLst>
                <a:path w="20701" h="12068" extrusionOk="0">
                  <a:moveTo>
                    <a:pt x="1" y="1"/>
                  </a:moveTo>
                  <a:lnTo>
                    <a:pt x="1" y="12068"/>
                  </a:lnTo>
                  <a:lnTo>
                    <a:pt x="20700" y="12068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3016277" y="3272294"/>
              <a:ext cx="367180" cy="468938"/>
            </a:xfrm>
            <a:custGeom>
              <a:avLst/>
              <a:gdLst/>
              <a:ahLst/>
              <a:cxnLst/>
              <a:rect l="l" t="t" r="r" b="b"/>
              <a:pathLst>
                <a:path w="20730" h="26475" extrusionOk="0">
                  <a:moveTo>
                    <a:pt x="0" y="0"/>
                  </a:moveTo>
                  <a:lnTo>
                    <a:pt x="0" y="26475"/>
                  </a:lnTo>
                  <a:lnTo>
                    <a:pt x="20730" y="26475"/>
                  </a:lnTo>
                  <a:lnTo>
                    <a:pt x="20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3499739" y="2705370"/>
              <a:ext cx="366649" cy="1035862"/>
            </a:xfrm>
            <a:custGeom>
              <a:avLst/>
              <a:gdLst/>
              <a:ahLst/>
              <a:cxnLst/>
              <a:rect l="l" t="t" r="r" b="b"/>
              <a:pathLst>
                <a:path w="20700" h="58482" extrusionOk="0">
                  <a:moveTo>
                    <a:pt x="0" y="1"/>
                  </a:moveTo>
                  <a:lnTo>
                    <a:pt x="0" y="58482"/>
                  </a:lnTo>
                  <a:lnTo>
                    <a:pt x="20700" y="58482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2526880" y="2975645"/>
              <a:ext cx="367198" cy="765587"/>
            </a:xfrm>
            <a:custGeom>
              <a:avLst/>
              <a:gdLst/>
              <a:ahLst/>
              <a:cxnLst/>
              <a:rect l="l" t="t" r="r" b="b"/>
              <a:pathLst>
                <a:path w="20731" h="43223" extrusionOk="0">
                  <a:moveTo>
                    <a:pt x="0" y="0"/>
                  </a:moveTo>
                  <a:lnTo>
                    <a:pt x="0" y="43223"/>
                  </a:lnTo>
                  <a:lnTo>
                    <a:pt x="20730" y="43223"/>
                  </a:lnTo>
                  <a:lnTo>
                    <a:pt x="20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1675688" y="1766502"/>
              <a:ext cx="362894" cy="304407"/>
            </a:xfrm>
            <a:custGeom>
              <a:avLst/>
              <a:gdLst/>
              <a:ahLst/>
              <a:cxnLst/>
              <a:rect l="l" t="t" r="r" b="b"/>
              <a:pathLst>
                <a:path w="20488" h="17186" extrusionOk="0">
                  <a:moveTo>
                    <a:pt x="10498" y="1"/>
                  </a:moveTo>
                  <a:cubicBezTo>
                    <a:pt x="6617" y="1"/>
                    <a:pt x="2814" y="1947"/>
                    <a:pt x="1612" y="5954"/>
                  </a:cubicBezTo>
                  <a:cubicBezTo>
                    <a:pt x="1" y="11274"/>
                    <a:pt x="3891" y="16897"/>
                    <a:pt x="9423" y="17170"/>
                  </a:cubicBezTo>
                  <a:cubicBezTo>
                    <a:pt x="9627" y="17180"/>
                    <a:pt x="9833" y="17186"/>
                    <a:pt x="10040" y="17186"/>
                  </a:cubicBezTo>
                  <a:cubicBezTo>
                    <a:pt x="12914" y="17186"/>
                    <a:pt x="16006" y="16193"/>
                    <a:pt x="17934" y="14009"/>
                  </a:cubicBezTo>
                  <a:cubicBezTo>
                    <a:pt x="20001" y="11729"/>
                    <a:pt x="20488" y="8386"/>
                    <a:pt x="19454" y="5559"/>
                  </a:cubicBezTo>
                  <a:cubicBezTo>
                    <a:pt x="18907" y="3948"/>
                    <a:pt x="17782" y="2489"/>
                    <a:pt x="16232" y="1547"/>
                  </a:cubicBezTo>
                  <a:cubicBezTo>
                    <a:pt x="14533" y="521"/>
                    <a:pt x="12505" y="1"/>
                    <a:pt x="10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1721457" y="1803255"/>
              <a:ext cx="275677" cy="231538"/>
            </a:xfrm>
            <a:custGeom>
              <a:avLst/>
              <a:gdLst/>
              <a:ahLst/>
              <a:cxnLst/>
              <a:rect l="l" t="t" r="r" b="b"/>
              <a:pathLst>
                <a:path w="15564" h="13072" extrusionOk="0">
                  <a:moveTo>
                    <a:pt x="7987" y="0"/>
                  </a:moveTo>
                  <a:cubicBezTo>
                    <a:pt x="5023" y="0"/>
                    <a:pt x="2117" y="1474"/>
                    <a:pt x="1216" y="4518"/>
                  </a:cubicBezTo>
                  <a:cubicBezTo>
                    <a:pt x="0" y="8591"/>
                    <a:pt x="2979" y="12876"/>
                    <a:pt x="7204" y="13059"/>
                  </a:cubicBezTo>
                  <a:cubicBezTo>
                    <a:pt x="7368" y="13067"/>
                    <a:pt x="7533" y="13072"/>
                    <a:pt x="7699" y="13072"/>
                  </a:cubicBezTo>
                  <a:cubicBezTo>
                    <a:pt x="9875" y="13072"/>
                    <a:pt x="12208" y="12326"/>
                    <a:pt x="13648" y="10688"/>
                  </a:cubicBezTo>
                  <a:cubicBezTo>
                    <a:pt x="15168" y="8925"/>
                    <a:pt x="15563" y="6341"/>
                    <a:pt x="14803" y="4214"/>
                  </a:cubicBezTo>
                  <a:cubicBezTo>
                    <a:pt x="14347" y="2967"/>
                    <a:pt x="13527" y="1873"/>
                    <a:pt x="12372" y="1174"/>
                  </a:cubicBezTo>
                  <a:cubicBezTo>
                    <a:pt x="11075" y="396"/>
                    <a:pt x="9523" y="0"/>
                    <a:pt x="7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893747" y="1802511"/>
              <a:ext cx="40934" cy="21007"/>
            </a:xfrm>
            <a:custGeom>
              <a:avLst/>
              <a:gdLst/>
              <a:ahLst/>
              <a:cxnLst/>
              <a:rect l="l" t="t" r="r" b="b"/>
              <a:pathLst>
                <a:path w="2311" h="1186" extrusionOk="0">
                  <a:moveTo>
                    <a:pt x="91" y="0"/>
                  </a:moveTo>
                  <a:lnTo>
                    <a:pt x="0" y="395"/>
                  </a:lnTo>
                  <a:cubicBezTo>
                    <a:pt x="760" y="578"/>
                    <a:pt x="1520" y="851"/>
                    <a:pt x="2189" y="1186"/>
                  </a:cubicBezTo>
                  <a:lnTo>
                    <a:pt x="2310" y="851"/>
                  </a:lnTo>
                  <a:cubicBezTo>
                    <a:pt x="1641" y="456"/>
                    <a:pt x="882" y="152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1958344" y="1838042"/>
              <a:ext cx="37161" cy="121153"/>
            </a:xfrm>
            <a:custGeom>
              <a:avLst/>
              <a:gdLst/>
              <a:ahLst/>
              <a:cxnLst/>
              <a:rect l="l" t="t" r="r" b="b"/>
              <a:pathLst>
                <a:path w="2098" h="6840" extrusionOk="0">
                  <a:moveTo>
                    <a:pt x="274" y="0"/>
                  </a:moveTo>
                  <a:lnTo>
                    <a:pt x="1" y="274"/>
                  </a:lnTo>
                  <a:cubicBezTo>
                    <a:pt x="548" y="882"/>
                    <a:pt x="973" y="1581"/>
                    <a:pt x="1216" y="2341"/>
                  </a:cubicBezTo>
                  <a:cubicBezTo>
                    <a:pt x="1764" y="3739"/>
                    <a:pt x="1733" y="5320"/>
                    <a:pt x="1216" y="6748"/>
                  </a:cubicBezTo>
                  <a:lnTo>
                    <a:pt x="1581" y="6839"/>
                  </a:lnTo>
                  <a:cubicBezTo>
                    <a:pt x="2098" y="5380"/>
                    <a:pt x="2098" y="3648"/>
                    <a:pt x="1612" y="2189"/>
                  </a:cubicBezTo>
                  <a:cubicBezTo>
                    <a:pt x="1308" y="1338"/>
                    <a:pt x="852" y="608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728454" y="1800350"/>
              <a:ext cx="250366" cy="237985"/>
            </a:xfrm>
            <a:custGeom>
              <a:avLst/>
              <a:gdLst/>
              <a:ahLst/>
              <a:cxnLst/>
              <a:rect l="l" t="t" r="r" b="b"/>
              <a:pathLst>
                <a:path w="14135" h="13436" extrusionOk="0">
                  <a:moveTo>
                    <a:pt x="6870" y="1"/>
                  </a:moveTo>
                  <a:cubicBezTo>
                    <a:pt x="3739" y="244"/>
                    <a:pt x="1399" y="1976"/>
                    <a:pt x="609" y="4651"/>
                  </a:cubicBezTo>
                  <a:cubicBezTo>
                    <a:pt x="1" y="6657"/>
                    <a:pt x="335" y="8815"/>
                    <a:pt x="1581" y="10578"/>
                  </a:cubicBezTo>
                  <a:cubicBezTo>
                    <a:pt x="2797" y="12281"/>
                    <a:pt x="4682" y="13314"/>
                    <a:pt x="6718" y="13436"/>
                  </a:cubicBezTo>
                  <a:lnTo>
                    <a:pt x="7204" y="13436"/>
                  </a:lnTo>
                  <a:cubicBezTo>
                    <a:pt x="9697" y="13436"/>
                    <a:pt x="11977" y="12524"/>
                    <a:pt x="13375" y="11004"/>
                  </a:cubicBezTo>
                  <a:cubicBezTo>
                    <a:pt x="13679" y="10639"/>
                    <a:pt x="13891" y="10305"/>
                    <a:pt x="14135" y="9940"/>
                  </a:cubicBezTo>
                  <a:lnTo>
                    <a:pt x="13770" y="9727"/>
                  </a:lnTo>
                  <a:cubicBezTo>
                    <a:pt x="13557" y="10092"/>
                    <a:pt x="13314" y="10426"/>
                    <a:pt x="13071" y="10730"/>
                  </a:cubicBezTo>
                  <a:cubicBezTo>
                    <a:pt x="11701" y="12186"/>
                    <a:pt x="9555" y="13052"/>
                    <a:pt x="7185" y="13052"/>
                  </a:cubicBezTo>
                  <a:cubicBezTo>
                    <a:pt x="7030" y="13052"/>
                    <a:pt x="6874" y="13048"/>
                    <a:pt x="6718" y="13040"/>
                  </a:cubicBezTo>
                  <a:cubicBezTo>
                    <a:pt x="4803" y="12980"/>
                    <a:pt x="3040" y="11977"/>
                    <a:pt x="1885" y="10335"/>
                  </a:cubicBezTo>
                  <a:cubicBezTo>
                    <a:pt x="700" y="8724"/>
                    <a:pt x="365" y="6657"/>
                    <a:pt x="943" y="4773"/>
                  </a:cubicBezTo>
                  <a:cubicBezTo>
                    <a:pt x="1703" y="2250"/>
                    <a:pt x="3952" y="609"/>
                    <a:pt x="6900" y="396"/>
                  </a:cubicBezTo>
                  <a:lnTo>
                    <a:pt x="6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817282" y="1832126"/>
              <a:ext cx="87234" cy="176594"/>
            </a:xfrm>
            <a:custGeom>
              <a:avLst/>
              <a:gdLst/>
              <a:ahLst/>
              <a:cxnLst/>
              <a:rect l="l" t="t" r="r" b="b"/>
              <a:pathLst>
                <a:path w="4925" h="9970" extrusionOk="0">
                  <a:moveTo>
                    <a:pt x="2433" y="0"/>
                  </a:moveTo>
                  <a:cubicBezTo>
                    <a:pt x="2068" y="0"/>
                    <a:pt x="1885" y="91"/>
                    <a:pt x="1825" y="274"/>
                  </a:cubicBezTo>
                  <a:cubicBezTo>
                    <a:pt x="1794" y="395"/>
                    <a:pt x="1733" y="578"/>
                    <a:pt x="1733" y="851"/>
                  </a:cubicBezTo>
                  <a:lnTo>
                    <a:pt x="1733" y="1489"/>
                  </a:lnTo>
                  <a:cubicBezTo>
                    <a:pt x="1247" y="1611"/>
                    <a:pt x="822" y="1824"/>
                    <a:pt x="518" y="2219"/>
                  </a:cubicBezTo>
                  <a:cubicBezTo>
                    <a:pt x="214" y="2584"/>
                    <a:pt x="62" y="3009"/>
                    <a:pt x="62" y="3465"/>
                  </a:cubicBezTo>
                  <a:cubicBezTo>
                    <a:pt x="62" y="3921"/>
                    <a:pt x="183" y="4286"/>
                    <a:pt x="426" y="4590"/>
                  </a:cubicBezTo>
                  <a:cubicBezTo>
                    <a:pt x="639" y="4894"/>
                    <a:pt x="913" y="5137"/>
                    <a:pt x="1217" y="5258"/>
                  </a:cubicBezTo>
                  <a:cubicBezTo>
                    <a:pt x="1551" y="5350"/>
                    <a:pt x="1855" y="5471"/>
                    <a:pt x="2159" y="5562"/>
                  </a:cubicBezTo>
                  <a:cubicBezTo>
                    <a:pt x="2463" y="5623"/>
                    <a:pt x="2737" y="5745"/>
                    <a:pt x="2949" y="5806"/>
                  </a:cubicBezTo>
                  <a:cubicBezTo>
                    <a:pt x="3192" y="5897"/>
                    <a:pt x="3314" y="6018"/>
                    <a:pt x="3314" y="6201"/>
                  </a:cubicBezTo>
                  <a:cubicBezTo>
                    <a:pt x="3314" y="6687"/>
                    <a:pt x="3010" y="6930"/>
                    <a:pt x="2433" y="6930"/>
                  </a:cubicBezTo>
                  <a:cubicBezTo>
                    <a:pt x="2129" y="6930"/>
                    <a:pt x="1825" y="6778"/>
                    <a:pt x="1581" y="6474"/>
                  </a:cubicBezTo>
                  <a:cubicBezTo>
                    <a:pt x="1278" y="6170"/>
                    <a:pt x="1065" y="6018"/>
                    <a:pt x="882" y="6018"/>
                  </a:cubicBezTo>
                  <a:cubicBezTo>
                    <a:pt x="670" y="6018"/>
                    <a:pt x="518" y="6079"/>
                    <a:pt x="366" y="6231"/>
                  </a:cubicBezTo>
                  <a:cubicBezTo>
                    <a:pt x="122" y="6474"/>
                    <a:pt x="1" y="6687"/>
                    <a:pt x="1" y="6839"/>
                  </a:cubicBezTo>
                  <a:cubicBezTo>
                    <a:pt x="1" y="6991"/>
                    <a:pt x="62" y="7143"/>
                    <a:pt x="214" y="7386"/>
                  </a:cubicBezTo>
                  <a:lnTo>
                    <a:pt x="366" y="7569"/>
                  </a:lnTo>
                  <a:cubicBezTo>
                    <a:pt x="487" y="7690"/>
                    <a:pt x="639" y="7842"/>
                    <a:pt x="913" y="7994"/>
                  </a:cubicBezTo>
                  <a:cubicBezTo>
                    <a:pt x="1186" y="8146"/>
                    <a:pt x="1490" y="8237"/>
                    <a:pt x="1794" y="8328"/>
                  </a:cubicBezTo>
                  <a:lnTo>
                    <a:pt x="1794" y="9058"/>
                  </a:lnTo>
                  <a:cubicBezTo>
                    <a:pt x="1794" y="9301"/>
                    <a:pt x="1825" y="9544"/>
                    <a:pt x="1855" y="9666"/>
                  </a:cubicBezTo>
                  <a:cubicBezTo>
                    <a:pt x="1885" y="9757"/>
                    <a:pt x="1946" y="9848"/>
                    <a:pt x="2037" y="9879"/>
                  </a:cubicBezTo>
                  <a:cubicBezTo>
                    <a:pt x="2129" y="9909"/>
                    <a:pt x="2281" y="9970"/>
                    <a:pt x="2433" y="9970"/>
                  </a:cubicBezTo>
                  <a:cubicBezTo>
                    <a:pt x="2585" y="9970"/>
                    <a:pt x="2706" y="9909"/>
                    <a:pt x="2797" y="9879"/>
                  </a:cubicBezTo>
                  <a:cubicBezTo>
                    <a:pt x="2919" y="9848"/>
                    <a:pt x="3010" y="9757"/>
                    <a:pt x="3040" y="9666"/>
                  </a:cubicBezTo>
                  <a:cubicBezTo>
                    <a:pt x="3071" y="9544"/>
                    <a:pt x="3101" y="9362"/>
                    <a:pt x="3101" y="9088"/>
                  </a:cubicBezTo>
                  <a:lnTo>
                    <a:pt x="3101" y="8328"/>
                  </a:lnTo>
                  <a:cubicBezTo>
                    <a:pt x="3648" y="8207"/>
                    <a:pt x="4074" y="7994"/>
                    <a:pt x="4408" y="7599"/>
                  </a:cubicBezTo>
                  <a:cubicBezTo>
                    <a:pt x="4743" y="7234"/>
                    <a:pt x="4925" y="6717"/>
                    <a:pt x="4925" y="6110"/>
                  </a:cubicBezTo>
                  <a:cubicBezTo>
                    <a:pt x="4925" y="5714"/>
                    <a:pt x="4864" y="5350"/>
                    <a:pt x="4743" y="5289"/>
                  </a:cubicBezTo>
                  <a:cubicBezTo>
                    <a:pt x="4560" y="5015"/>
                    <a:pt x="4378" y="4833"/>
                    <a:pt x="4135" y="4711"/>
                  </a:cubicBezTo>
                  <a:cubicBezTo>
                    <a:pt x="3922" y="4590"/>
                    <a:pt x="3648" y="4499"/>
                    <a:pt x="3375" y="4407"/>
                  </a:cubicBezTo>
                  <a:cubicBezTo>
                    <a:pt x="3101" y="4286"/>
                    <a:pt x="2858" y="4255"/>
                    <a:pt x="2615" y="4225"/>
                  </a:cubicBezTo>
                  <a:cubicBezTo>
                    <a:pt x="2341" y="4195"/>
                    <a:pt x="2159" y="4103"/>
                    <a:pt x="2007" y="3982"/>
                  </a:cubicBezTo>
                  <a:cubicBezTo>
                    <a:pt x="1855" y="3891"/>
                    <a:pt x="1794" y="3769"/>
                    <a:pt x="1794" y="3587"/>
                  </a:cubicBezTo>
                  <a:cubicBezTo>
                    <a:pt x="1794" y="3374"/>
                    <a:pt x="1855" y="3283"/>
                    <a:pt x="1977" y="3161"/>
                  </a:cubicBezTo>
                  <a:cubicBezTo>
                    <a:pt x="2098" y="3040"/>
                    <a:pt x="2281" y="3009"/>
                    <a:pt x="2463" y="3009"/>
                  </a:cubicBezTo>
                  <a:cubicBezTo>
                    <a:pt x="2645" y="3009"/>
                    <a:pt x="2858" y="3040"/>
                    <a:pt x="2949" y="3131"/>
                  </a:cubicBezTo>
                  <a:cubicBezTo>
                    <a:pt x="3010" y="3161"/>
                    <a:pt x="3071" y="3192"/>
                    <a:pt x="3101" y="3222"/>
                  </a:cubicBezTo>
                  <a:cubicBezTo>
                    <a:pt x="3162" y="3313"/>
                    <a:pt x="3223" y="3344"/>
                    <a:pt x="3344" y="3435"/>
                  </a:cubicBezTo>
                  <a:cubicBezTo>
                    <a:pt x="3405" y="3496"/>
                    <a:pt x="3527" y="3526"/>
                    <a:pt x="3679" y="3526"/>
                  </a:cubicBezTo>
                  <a:cubicBezTo>
                    <a:pt x="3922" y="3526"/>
                    <a:pt x="4104" y="3374"/>
                    <a:pt x="4287" y="3131"/>
                  </a:cubicBezTo>
                  <a:cubicBezTo>
                    <a:pt x="4469" y="2857"/>
                    <a:pt x="4560" y="2675"/>
                    <a:pt x="4560" y="2553"/>
                  </a:cubicBezTo>
                  <a:cubicBezTo>
                    <a:pt x="4560" y="2432"/>
                    <a:pt x="4439" y="2280"/>
                    <a:pt x="4256" y="2097"/>
                  </a:cubicBezTo>
                  <a:lnTo>
                    <a:pt x="4226" y="2067"/>
                  </a:lnTo>
                  <a:lnTo>
                    <a:pt x="4104" y="1976"/>
                  </a:lnTo>
                  <a:cubicBezTo>
                    <a:pt x="4013" y="1915"/>
                    <a:pt x="3922" y="1824"/>
                    <a:pt x="3709" y="1763"/>
                  </a:cubicBezTo>
                  <a:cubicBezTo>
                    <a:pt x="3527" y="1672"/>
                    <a:pt x="3344" y="1611"/>
                    <a:pt x="3101" y="1550"/>
                  </a:cubicBezTo>
                  <a:lnTo>
                    <a:pt x="3101" y="912"/>
                  </a:lnTo>
                  <a:cubicBezTo>
                    <a:pt x="3101" y="730"/>
                    <a:pt x="3071" y="578"/>
                    <a:pt x="3071" y="456"/>
                  </a:cubicBezTo>
                  <a:cubicBezTo>
                    <a:pt x="3040" y="334"/>
                    <a:pt x="3010" y="243"/>
                    <a:pt x="2888" y="152"/>
                  </a:cubicBezTo>
                  <a:cubicBezTo>
                    <a:pt x="2797" y="30"/>
                    <a:pt x="2645" y="0"/>
                    <a:pt x="2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2032648" y="2901111"/>
              <a:ext cx="362876" cy="304177"/>
            </a:xfrm>
            <a:custGeom>
              <a:avLst/>
              <a:gdLst/>
              <a:ahLst/>
              <a:cxnLst/>
              <a:rect l="l" t="t" r="r" b="b"/>
              <a:pathLst>
                <a:path w="20487" h="17173" extrusionOk="0">
                  <a:moveTo>
                    <a:pt x="10489" y="1"/>
                  </a:moveTo>
                  <a:cubicBezTo>
                    <a:pt x="6599" y="1"/>
                    <a:pt x="2783" y="1934"/>
                    <a:pt x="1581" y="5941"/>
                  </a:cubicBezTo>
                  <a:cubicBezTo>
                    <a:pt x="0" y="11260"/>
                    <a:pt x="3860" y="16883"/>
                    <a:pt x="9423" y="17157"/>
                  </a:cubicBezTo>
                  <a:cubicBezTo>
                    <a:pt x="9632" y="17167"/>
                    <a:pt x="9842" y="17172"/>
                    <a:pt x="10054" y="17172"/>
                  </a:cubicBezTo>
                  <a:cubicBezTo>
                    <a:pt x="12920" y="17172"/>
                    <a:pt x="15980" y="16204"/>
                    <a:pt x="17934" y="13996"/>
                  </a:cubicBezTo>
                  <a:cubicBezTo>
                    <a:pt x="19970" y="11746"/>
                    <a:pt x="20487" y="8372"/>
                    <a:pt x="19453" y="5576"/>
                  </a:cubicBezTo>
                  <a:cubicBezTo>
                    <a:pt x="18876" y="3935"/>
                    <a:pt x="17782" y="2506"/>
                    <a:pt x="16231" y="1533"/>
                  </a:cubicBezTo>
                  <a:cubicBezTo>
                    <a:pt x="14532" y="518"/>
                    <a:pt x="12500" y="1"/>
                    <a:pt x="104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2078400" y="2938042"/>
              <a:ext cx="275128" cy="231662"/>
            </a:xfrm>
            <a:custGeom>
              <a:avLst/>
              <a:gdLst/>
              <a:ahLst/>
              <a:cxnLst/>
              <a:rect l="l" t="t" r="r" b="b"/>
              <a:pathLst>
                <a:path w="15533" h="13079" extrusionOk="0">
                  <a:moveTo>
                    <a:pt x="7945" y="0"/>
                  </a:moveTo>
                  <a:cubicBezTo>
                    <a:pt x="4997" y="0"/>
                    <a:pt x="2116" y="1468"/>
                    <a:pt x="1217" y="4524"/>
                  </a:cubicBezTo>
                  <a:cubicBezTo>
                    <a:pt x="1" y="8567"/>
                    <a:pt x="2949" y="12883"/>
                    <a:pt x="7174" y="13066"/>
                  </a:cubicBezTo>
                  <a:cubicBezTo>
                    <a:pt x="7338" y="13074"/>
                    <a:pt x="7503" y="13079"/>
                    <a:pt x="7669" y="13079"/>
                  </a:cubicBezTo>
                  <a:cubicBezTo>
                    <a:pt x="9845" y="13079"/>
                    <a:pt x="12180" y="12331"/>
                    <a:pt x="13648" y="10664"/>
                  </a:cubicBezTo>
                  <a:cubicBezTo>
                    <a:pt x="15168" y="8901"/>
                    <a:pt x="15533" y="6379"/>
                    <a:pt x="14773" y="4221"/>
                  </a:cubicBezTo>
                  <a:cubicBezTo>
                    <a:pt x="14317" y="2944"/>
                    <a:pt x="13527" y="1850"/>
                    <a:pt x="12341" y="1181"/>
                  </a:cubicBezTo>
                  <a:cubicBezTo>
                    <a:pt x="11039" y="400"/>
                    <a:pt x="9483" y="0"/>
                    <a:pt x="79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2250689" y="2937422"/>
              <a:ext cx="40934" cy="20476"/>
            </a:xfrm>
            <a:custGeom>
              <a:avLst/>
              <a:gdLst/>
              <a:ahLst/>
              <a:cxnLst/>
              <a:rect l="l" t="t" r="r" b="b"/>
              <a:pathLst>
                <a:path w="2311" h="1156" extrusionOk="0">
                  <a:moveTo>
                    <a:pt x="61" y="0"/>
                  </a:moveTo>
                  <a:lnTo>
                    <a:pt x="0" y="365"/>
                  </a:lnTo>
                  <a:cubicBezTo>
                    <a:pt x="760" y="547"/>
                    <a:pt x="1520" y="821"/>
                    <a:pt x="2159" y="1155"/>
                  </a:cubicBezTo>
                  <a:lnTo>
                    <a:pt x="2311" y="821"/>
                  </a:lnTo>
                  <a:cubicBezTo>
                    <a:pt x="1642" y="426"/>
                    <a:pt x="882" y="152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2315287" y="2972953"/>
              <a:ext cx="37179" cy="121153"/>
            </a:xfrm>
            <a:custGeom>
              <a:avLst/>
              <a:gdLst/>
              <a:ahLst/>
              <a:cxnLst/>
              <a:rect l="l" t="t" r="r" b="b"/>
              <a:pathLst>
                <a:path w="2099" h="6840" extrusionOk="0">
                  <a:moveTo>
                    <a:pt x="274" y="0"/>
                  </a:moveTo>
                  <a:lnTo>
                    <a:pt x="1" y="274"/>
                  </a:lnTo>
                  <a:cubicBezTo>
                    <a:pt x="518" y="851"/>
                    <a:pt x="943" y="1550"/>
                    <a:pt x="1217" y="2310"/>
                  </a:cubicBezTo>
                  <a:cubicBezTo>
                    <a:pt x="1733" y="3709"/>
                    <a:pt x="1703" y="5319"/>
                    <a:pt x="1217" y="6718"/>
                  </a:cubicBezTo>
                  <a:lnTo>
                    <a:pt x="1551" y="6839"/>
                  </a:lnTo>
                  <a:cubicBezTo>
                    <a:pt x="2098" y="5380"/>
                    <a:pt x="2098" y="3678"/>
                    <a:pt x="1581" y="2158"/>
                  </a:cubicBezTo>
                  <a:cubicBezTo>
                    <a:pt x="1278" y="1338"/>
                    <a:pt x="822" y="608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2084865" y="2935261"/>
              <a:ext cx="250366" cy="237454"/>
            </a:xfrm>
            <a:custGeom>
              <a:avLst/>
              <a:gdLst/>
              <a:ahLst/>
              <a:cxnLst/>
              <a:rect l="l" t="t" r="r" b="b"/>
              <a:pathLst>
                <a:path w="14135" h="13406" extrusionOk="0">
                  <a:moveTo>
                    <a:pt x="6870" y="1"/>
                  </a:moveTo>
                  <a:cubicBezTo>
                    <a:pt x="3770" y="213"/>
                    <a:pt x="1399" y="1976"/>
                    <a:pt x="608" y="4621"/>
                  </a:cubicBezTo>
                  <a:cubicBezTo>
                    <a:pt x="1" y="6657"/>
                    <a:pt x="335" y="8815"/>
                    <a:pt x="1612" y="10548"/>
                  </a:cubicBezTo>
                  <a:cubicBezTo>
                    <a:pt x="2827" y="12280"/>
                    <a:pt x="4681" y="13283"/>
                    <a:pt x="6748" y="13405"/>
                  </a:cubicBezTo>
                  <a:lnTo>
                    <a:pt x="7235" y="13405"/>
                  </a:lnTo>
                  <a:cubicBezTo>
                    <a:pt x="9697" y="13405"/>
                    <a:pt x="11976" y="12524"/>
                    <a:pt x="13375" y="10973"/>
                  </a:cubicBezTo>
                  <a:cubicBezTo>
                    <a:pt x="13679" y="10639"/>
                    <a:pt x="13922" y="10274"/>
                    <a:pt x="14135" y="9910"/>
                  </a:cubicBezTo>
                  <a:lnTo>
                    <a:pt x="13800" y="9727"/>
                  </a:lnTo>
                  <a:cubicBezTo>
                    <a:pt x="13587" y="10062"/>
                    <a:pt x="13344" y="10396"/>
                    <a:pt x="13071" y="10700"/>
                  </a:cubicBezTo>
                  <a:cubicBezTo>
                    <a:pt x="11712" y="12203"/>
                    <a:pt x="9500" y="13047"/>
                    <a:pt x="7115" y="13047"/>
                  </a:cubicBezTo>
                  <a:cubicBezTo>
                    <a:pt x="6994" y="13047"/>
                    <a:pt x="6871" y="13045"/>
                    <a:pt x="6748" y="13040"/>
                  </a:cubicBezTo>
                  <a:cubicBezTo>
                    <a:pt x="4833" y="12949"/>
                    <a:pt x="3040" y="11976"/>
                    <a:pt x="1915" y="10335"/>
                  </a:cubicBezTo>
                  <a:cubicBezTo>
                    <a:pt x="730" y="8694"/>
                    <a:pt x="396" y="6657"/>
                    <a:pt x="973" y="4742"/>
                  </a:cubicBezTo>
                  <a:cubicBezTo>
                    <a:pt x="1733" y="2219"/>
                    <a:pt x="3952" y="608"/>
                    <a:pt x="6931" y="365"/>
                  </a:cubicBezTo>
                  <a:lnTo>
                    <a:pt x="6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173693" y="2965957"/>
              <a:ext cx="87783" cy="176594"/>
            </a:xfrm>
            <a:custGeom>
              <a:avLst/>
              <a:gdLst/>
              <a:ahLst/>
              <a:cxnLst/>
              <a:rect l="l" t="t" r="r" b="b"/>
              <a:pathLst>
                <a:path w="4956" h="9970" extrusionOk="0">
                  <a:moveTo>
                    <a:pt x="2433" y="0"/>
                  </a:moveTo>
                  <a:cubicBezTo>
                    <a:pt x="2098" y="0"/>
                    <a:pt x="1916" y="91"/>
                    <a:pt x="1825" y="274"/>
                  </a:cubicBezTo>
                  <a:cubicBezTo>
                    <a:pt x="1794" y="395"/>
                    <a:pt x="1764" y="578"/>
                    <a:pt x="1764" y="851"/>
                  </a:cubicBezTo>
                  <a:lnTo>
                    <a:pt x="1764" y="1490"/>
                  </a:lnTo>
                  <a:cubicBezTo>
                    <a:pt x="1277" y="1611"/>
                    <a:pt x="852" y="1824"/>
                    <a:pt x="548" y="2219"/>
                  </a:cubicBezTo>
                  <a:cubicBezTo>
                    <a:pt x="244" y="2584"/>
                    <a:pt x="92" y="3009"/>
                    <a:pt x="92" y="3465"/>
                  </a:cubicBezTo>
                  <a:cubicBezTo>
                    <a:pt x="92" y="3921"/>
                    <a:pt x="183" y="4286"/>
                    <a:pt x="426" y="4620"/>
                  </a:cubicBezTo>
                  <a:cubicBezTo>
                    <a:pt x="670" y="4924"/>
                    <a:pt x="913" y="5137"/>
                    <a:pt x="1217" y="5259"/>
                  </a:cubicBezTo>
                  <a:cubicBezTo>
                    <a:pt x="1581" y="5380"/>
                    <a:pt x="1885" y="5471"/>
                    <a:pt x="2189" y="5563"/>
                  </a:cubicBezTo>
                  <a:cubicBezTo>
                    <a:pt x="2493" y="5623"/>
                    <a:pt x="2736" y="5745"/>
                    <a:pt x="2980" y="5806"/>
                  </a:cubicBezTo>
                  <a:cubicBezTo>
                    <a:pt x="3192" y="5897"/>
                    <a:pt x="3314" y="6018"/>
                    <a:pt x="3314" y="6201"/>
                  </a:cubicBezTo>
                  <a:cubicBezTo>
                    <a:pt x="3314" y="6687"/>
                    <a:pt x="3010" y="6930"/>
                    <a:pt x="2433" y="6930"/>
                  </a:cubicBezTo>
                  <a:cubicBezTo>
                    <a:pt x="2129" y="6930"/>
                    <a:pt x="1825" y="6778"/>
                    <a:pt x="1612" y="6474"/>
                  </a:cubicBezTo>
                  <a:cubicBezTo>
                    <a:pt x="1308" y="6170"/>
                    <a:pt x="1065" y="6018"/>
                    <a:pt x="882" y="6018"/>
                  </a:cubicBezTo>
                  <a:cubicBezTo>
                    <a:pt x="700" y="6018"/>
                    <a:pt x="548" y="6079"/>
                    <a:pt x="396" y="6231"/>
                  </a:cubicBezTo>
                  <a:cubicBezTo>
                    <a:pt x="122" y="6474"/>
                    <a:pt x="1" y="6687"/>
                    <a:pt x="1" y="6839"/>
                  </a:cubicBezTo>
                  <a:cubicBezTo>
                    <a:pt x="1" y="6991"/>
                    <a:pt x="92" y="7143"/>
                    <a:pt x="244" y="7386"/>
                  </a:cubicBezTo>
                  <a:lnTo>
                    <a:pt x="396" y="7569"/>
                  </a:lnTo>
                  <a:cubicBezTo>
                    <a:pt x="518" y="7690"/>
                    <a:pt x="670" y="7842"/>
                    <a:pt x="913" y="7994"/>
                  </a:cubicBezTo>
                  <a:cubicBezTo>
                    <a:pt x="1186" y="8146"/>
                    <a:pt x="1490" y="8268"/>
                    <a:pt x="1794" y="8329"/>
                  </a:cubicBezTo>
                  <a:lnTo>
                    <a:pt x="1794" y="9058"/>
                  </a:lnTo>
                  <a:cubicBezTo>
                    <a:pt x="1794" y="9332"/>
                    <a:pt x="1825" y="9544"/>
                    <a:pt x="1885" y="9666"/>
                  </a:cubicBezTo>
                  <a:cubicBezTo>
                    <a:pt x="1916" y="9788"/>
                    <a:pt x="1946" y="9848"/>
                    <a:pt x="2068" y="9879"/>
                  </a:cubicBezTo>
                  <a:cubicBezTo>
                    <a:pt x="2129" y="9939"/>
                    <a:pt x="2281" y="9970"/>
                    <a:pt x="2433" y="9970"/>
                  </a:cubicBezTo>
                  <a:cubicBezTo>
                    <a:pt x="2584" y="9970"/>
                    <a:pt x="2706" y="9939"/>
                    <a:pt x="2828" y="9879"/>
                  </a:cubicBezTo>
                  <a:cubicBezTo>
                    <a:pt x="2949" y="9848"/>
                    <a:pt x="3010" y="9788"/>
                    <a:pt x="3040" y="9666"/>
                  </a:cubicBezTo>
                  <a:cubicBezTo>
                    <a:pt x="3101" y="9544"/>
                    <a:pt x="3132" y="9362"/>
                    <a:pt x="3132" y="9088"/>
                  </a:cubicBezTo>
                  <a:lnTo>
                    <a:pt x="3132" y="8329"/>
                  </a:lnTo>
                  <a:cubicBezTo>
                    <a:pt x="3648" y="8207"/>
                    <a:pt x="4074" y="7994"/>
                    <a:pt x="4408" y="7599"/>
                  </a:cubicBezTo>
                  <a:cubicBezTo>
                    <a:pt x="4773" y="7265"/>
                    <a:pt x="4955" y="6778"/>
                    <a:pt x="4955" y="6170"/>
                  </a:cubicBezTo>
                  <a:cubicBezTo>
                    <a:pt x="4955" y="5745"/>
                    <a:pt x="4864" y="5411"/>
                    <a:pt x="4773" y="5289"/>
                  </a:cubicBezTo>
                  <a:cubicBezTo>
                    <a:pt x="4560" y="5015"/>
                    <a:pt x="4378" y="4833"/>
                    <a:pt x="4165" y="4711"/>
                  </a:cubicBezTo>
                  <a:cubicBezTo>
                    <a:pt x="3922" y="4620"/>
                    <a:pt x="3648" y="4499"/>
                    <a:pt x="3405" y="4407"/>
                  </a:cubicBezTo>
                  <a:cubicBezTo>
                    <a:pt x="3132" y="4316"/>
                    <a:pt x="2858" y="4256"/>
                    <a:pt x="2645" y="4225"/>
                  </a:cubicBezTo>
                  <a:cubicBezTo>
                    <a:pt x="2372" y="4195"/>
                    <a:pt x="2189" y="4104"/>
                    <a:pt x="2037" y="4012"/>
                  </a:cubicBezTo>
                  <a:cubicBezTo>
                    <a:pt x="1885" y="3891"/>
                    <a:pt x="1794" y="3769"/>
                    <a:pt x="1794" y="3587"/>
                  </a:cubicBezTo>
                  <a:cubicBezTo>
                    <a:pt x="1794" y="3404"/>
                    <a:pt x="1885" y="3283"/>
                    <a:pt x="1977" y="3161"/>
                  </a:cubicBezTo>
                  <a:cubicBezTo>
                    <a:pt x="2098" y="3040"/>
                    <a:pt x="2281" y="3009"/>
                    <a:pt x="2493" y="3009"/>
                  </a:cubicBezTo>
                  <a:cubicBezTo>
                    <a:pt x="2676" y="3009"/>
                    <a:pt x="2858" y="3040"/>
                    <a:pt x="2980" y="3131"/>
                  </a:cubicBezTo>
                  <a:cubicBezTo>
                    <a:pt x="3010" y="3161"/>
                    <a:pt x="3101" y="3192"/>
                    <a:pt x="3132" y="3252"/>
                  </a:cubicBezTo>
                  <a:cubicBezTo>
                    <a:pt x="3162" y="3313"/>
                    <a:pt x="3253" y="3344"/>
                    <a:pt x="3344" y="3435"/>
                  </a:cubicBezTo>
                  <a:cubicBezTo>
                    <a:pt x="3436" y="3496"/>
                    <a:pt x="3557" y="3556"/>
                    <a:pt x="3709" y="3556"/>
                  </a:cubicBezTo>
                  <a:cubicBezTo>
                    <a:pt x="3922" y="3556"/>
                    <a:pt x="4104" y="3404"/>
                    <a:pt x="4317" y="3131"/>
                  </a:cubicBezTo>
                  <a:cubicBezTo>
                    <a:pt x="4499" y="2857"/>
                    <a:pt x="4560" y="2675"/>
                    <a:pt x="4560" y="2553"/>
                  </a:cubicBezTo>
                  <a:cubicBezTo>
                    <a:pt x="4560" y="2432"/>
                    <a:pt x="4469" y="2280"/>
                    <a:pt x="4256" y="2097"/>
                  </a:cubicBezTo>
                  <a:lnTo>
                    <a:pt x="4226" y="2067"/>
                  </a:lnTo>
                  <a:lnTo>
                    <a:pt x="4104" y="1976"/>
                  </a:lnTo>
                  <a:cubicBezTo>
                    <a:pt x="4043" y="1915"/>
                    <a:pt x="3922" y="1824"/>
                    <a:pt x="3740" y="1763"/>
                  </a:cubicBezTo>
                  <a:cubicBezTo>
                    <a:pt x="3557" y="1672"/>
                    <a:pt x="3344" y="1611"/>
                    <a:pt x="3132" y="1581"/>
                  </a:cubicBezTo>
                  <a:lnTo>
                    <a:pt x="3132" y="912"/>
                  </a:lnTo>
                  <a:cubicBezTo>
                    <a:pt x="3132" y="730"/>
                    <a:pt x="3101" y="578"/>
                    <a:pt x="3101" y="456"/>
                  </a:cubicBezTo>
                  <a:cubicBezTo>
                    <a:pt x="3040" y="365"/>
                    <a:pt x="3010" y="243"/>
                    <a:pt x="2888" y="152"/>
                  </a:cubicBezTo>
                  <a:cubicBezTo>
                    <a:pt x="2828" y="61"/>
                    <a:pt x="2676" y="0"/>
                    <a:pt x="2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216770" y="2808209"/>
              <a:ext cx="7014" cy="54395"/>
            </a:xfrm>
            <a:custGeom>
              <a:avLst/>
              <a:gdLst/>
              <a:ahLst/>
              <a:cxnLst/>
              <a:rect l="l" t="t" r="r" b="b"/>
              <a:pathLst>
                <a:path w="396" h="3071" extrusionOk="0">
                  <a:moveTo>
                    <a:pt x="1" y="0"/>
                  </a:moveTo>
                  <a:lnTo>
                    <a:pt x="1" y="3070"/>
                  </a:lnTo>
                  <a:lnTo>
                    <a:pt x="396" y="3070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179627" y="2835664"/>
              <a:ext cx="7014" cy="54395"/>
            </a:xfrm>
            <a:custGeom>
              <a:avLst/>
              <a:gdLst/>
              <a:ahLst/>
              <a:cxnLst/>
              <a:rect l="l" t="t" r="r" b="b"/>
              <a:pathLst>
                <a:path w="396" h="3071" extrusionOk="0">
                  <a:moveTo>
                    <a:pt x="0" y="0"/>
                  </a:moveTo>
                  <a:lnTo>
                    <a:pt x="0" y="3070"/>
                  </a:lnTo>
                  <a:lnTo>
                    <a:pt x="395" y="307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2253382" y="2843740"/>
              <a:ext cx="6483" cy="38241"/>
            </a:xfrm>
            <a:custGeom>
              <a:avLst/>
              <a:gdLst/>
              <a:ahLst/>
              <a:cxnLst/>
              <a:rect l="l" t="t" r="r" b="b"/>
              <a:pathLst>
                <a:path w="366" h="2159" extrusionOk="0">
                  <a:moveTo>
                    <a:pt x="0" y="0"/>
                  </a:moveTo>
                  <a:lnTo>
                    <a:pt x="0" y="2158"/>
                  </a:lnTo>
                  <a:lnTo>
                    <a:pt x="365" y="2158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010343" y="2469086"/>
              <a:ext cx="362894" cy="304407"/>
            </a:xfrm>
            <a:custGeom>
              <a:avLst/>
              <a:gdLst/>
              <a:ahLst/>
              <a:cxnLst/>
              <a:rect l="l" t="t" r="r" b="b"/>
              <a:pathLst>
                <a:path w="20488" h="17186" extrusionOk="0">
                  <a:moveTo>
                    <a:pt x="10498" y="1"/>
                  </a:moveTo>
                  <a:cubicBezTo>
                    <a:pt x="6617" y="1"/>
                    <a:pt x="2814" y="1948"/>
                    <a:pt x="1612" y="5955"/>
                  </a:cubicBezTo>
                  <a:cubicBezTo>
                    <a:pt x="1" y="11274"/>
                    <a:pt x="3891" y="16897"/>
                    <a:pt x="9423" y="17171"/>
                  </a:cubicBezTo>
                  <a:cubicBezTo>
                    <a:pt x="9627" y="17181"/>
                    <a:pt x="9833" y="17186"/>
                    <a:pt x="10039" y="17186"/>
                  </a:cubicBezTo>
                  <a:cubicBezTo>
                    <a:pt x="12910" y="17186"/>
                    <a:pt x="15978" y="16193"/>
                    <a:pt x="17934" y="14009"/>
                  </a:cubicBezTo>
                  <a:cubicBezTo>
                    <a:pt x="20032" y="11760"/>
                    <a:pt x="20487" y="8386"/>
                    <a:pt x="19454" y="5559"/>
                  </a:cubicBezTo>
                  <a:cubicBezTo>
                    <a:pt x="18877" y="3948"/>
                    <a:pt x="17782" y="2489"/>
                    <a:pt x="16232" y="1547"/>
                  </a:cubicBezTo>
                  <a:cubicBezTo>
                    <a:pt x="14533" y="521"/>
                    <a:pt x="12505" y="1"/>
                    <a:pt x="10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056112" y="2505839"/>
              <a:ext cx="275128" cy="231538"/>
            </a:xfrm>
            <a:custGeom>
              <a:avLst/>
              <a:gdLst/>
              <a:ahLst/>
              <a:cxnLst/>
              <a:rect l="l" t="t" r="r" b="b"/>
              <a:pathLst>
                <a:path w="15533" h="13072" extrusionOk="0">
                  <a:moveTo>
                    <a:pt x="7965" y="1"/>
                  </a:moveTo>
                  <a:cubicBezTo>
                    <a:pt x="5010" y="1"/>
                    <a:pt x="2117" y="1475"/>
                    <a:pt x="1216" y="4518"/>
                  </a:cubicBezTo>
                  <a:cubicBezTo>
                    <a:pt x="0" y="8591"/>
                    <a:pt x="2979" y="12877"/>
                    <a:pt x="7174" y="13059"/>
                  </a:cubicBezTo>
                  <a:cubicBezTo>
                    <a:pt x="7340" y="13068"/>
                    <a:pt x="7507" y="13072"/>
                    <a:pt x="7674" y="13072"/>
                  </a:cubicBezTo>
                  <a:cubicBezTo>
                    <a:pt x="9871" y="13072"/>
                    <a:pt x="12180" y="12326"/>
                    <a:pt x="13648" y="10688"/>
                  </a:cubicBezTo>
                  <a:cubicBezTo>
                    <a:pt x="15198" y="8925"/>
                    <a:pt x="15533" y="6372"/>
                    <a:pt x="14773" y="4214"/>
                  </a:cubicBezTo>
                  <a:cubicBezTo>
                    <a:pt x="14317" y="2968"/>
                    <a:pt x="13526" y="1873"/>
                    <a:pt x="12341" y="1174"/>
                  </a:cubicBezTo>
                  <a:cubicBezTo>
                    <a:pt x="11044" y="396"/>
                    <a:pt x="9496" y="1"/>
                    <a:pt x="7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228402" y="2505627"/>
              <a:ext cx="41996" cy="21025"/>
            </a:xfrm>
            <a:custGeom>
              <a:avLst/>
              <a:gdLst/>
              <a:ahLst/>
              <a:cxnLst/>
              <a:rect l="l" t="t" r="r" b="b"/>
              <a:pathLst>
                <a:path w="2371" h="1187" extrusionOk="0">
                  <a:moveTo>
                    <a:pt x="91" y="1"/>
                  </a:moveTo>
                  <a:lnTo>
                    <a:pt x="0" y="396"/>
                  </a:lnTo>
                  <a:cubicBezTo>
                    <a:pt x="760" y="578"/>
                    <a:pt x="1520" y="852"/>
                    <a:pt x="2158" y="1186"/>
                  </a:cubicBezTo>
                  <a:lnTo>
                    <a:pt x="2371" y="822"/>
                  </a:lnTo>
                  <a:cubicBezTo>
                    <a:pt x="1641" y="457"/>
                    <a:pt x="882" y="153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292999" y="2540626"/>
              <a:ext cx="37710" cy="121153"/>
            </a:xfrm>
            <a:custGeom>
              <a:avLst/>
              <a:gdLst/>
              <a:ahLst/>
              <a:cxnLst/>
              <a:rect l="l" t="t" r="r" b="b"/>
              <a:pathLst>
                <a:path w="2129" h="6840" extrusionOk="0">
                  <a:moveTo>
                    <a:pt x="274" y="1"/>
                  </a:moveTo>
                  <a:lnTo>
                    <a:pt x="1" y="274"/>
                  </a:lnTo>
                  <a:cubicBezTo>
                    <a:pt x="548" y="882"/>
                    <a:pt x="943" y="1581"/>
                    <a:pt x="1216" y="2341"/>
                  </a:cubicBezTo>
                  <a:cubicBezTo>
                    <a:pt x="1763" y="3739"/>
                    <a:pt x="1703" y="5320"/>
                    <a:pt x="1216" y="6748"/>
                  </a:cubicBezTo>
                  <a:lnTo>
                    <a:pt x="1551" y="6840"/>
                  </a:lnTo>
                  <a:cubicBezTo>
                    <a:pt x="2128" y="5411"/>
                    <a:pt x="2128" y="3709"/>
                    <a:pt x="1611" y="2189"/>
                  </a:cubicBezTo>
                  <a:cubicBezTo>
                    <a:pt x="1308" y="1338"/>
                    <a:pt x="852" y="609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063640" y="2504015"/>
              <a:ext cx="250366" cy="237454"/>
            </a:xfrm>
            <a:custGeom>
              <a:avLst/>
              <a:gdLst/>
              <a:ahLst/>
              <a:cxnLst/>
              <a:rect l="l" t="t" r="r" b="b"/>
              <a:pathLst>
                <a:path w="14135" h="13406" extrusionOk="0">
                  <a:moveTo>
                    <a:pt x="6870" y="1"/>
                  </a:moveTo>
                  <a:cubicBezTo>
                    <a:pt x="3770" y="213"/>
                    <a:pt x="1399" y="1976"/>
                    <a:pt x="609" y="4621"/>
                  </a:cubicBezTo>
                  <a:cubicBezTo>
                    <a:pt x="1" y="6627"/>
                    <a:pt x="335" y="8815"/>
                    <a:pt x="1582" y="10548"/>
                  </a:cubicBezTo>
                  <a:cubicBezTo>
                    <a:pt x="2797" y="12250"/>
                    <a:pt x="4682" y="13284"/>
                    <a:pt x="6718" y="13405"/>
                  </a:cubicBezTo>
                  <a:lnTo>
                    <a:pt x="7205" y="13405"/>
                  </a:lnTo>
                  <a:cubicBezTo>
                    <a:pt x="9697" y="13405"/>
                    <a:pt x="11916" y="12493"/>
                    <a:pt x="13375" y="10974"/>
                  </a:cubicBezTo>
                  <a:cubicBezTo>
                    <a:pt x="13679" y="10639"/>
                    <a:pt x="13892" y="10274"/>
                    <a:pt x="14135" y="9910"/>
                  </a:cubicBezTo>
                  <a:lnTo>
                    <a:pt x="13801" y="9727"/>
                  </a:lnTo>
                  <a:cubicBezTo>
                    <a:pt x="13557" y="10062"/>
                    <a:pt x="13345" y="10396"/>
                    <a:pt x="13071" y="10700"/>
                  </a:cubicBezTo>
                  <a:cubicBezTo>
                    <a:pt x="11701" y="12155"/>
                    <a:pt x="9555" y="13021"/>
                    <a:pt x="7185" y="13021"/>
                  </a:cubicBezTo>
                  <a:cubicBezTo>
                    <a:pt x="7030" y="13021"/>
                    <a:pt x="6875" y="13017"/>
                    <a:pt x="6718" y="13010"/>
                  </a:cubicBezTo>
                  <a:cubicBezTo>
                    <a:pt x="4834" y="12949"/>
                    <a:pt x="3041" y="11946"/>
                    <a:pt x="1885" y="10335"/>
                  </a:cubicBezTo>
                  <a:cubicBezTo>
                    <a:pt x="730" y="8694"/>
                    <a:pt x="366" y="6627"/>
                    <a:pt x="943" y="4742"/>
                  </a:cubicBezTo>
                  <a:cubicBezTo>
                    <a:pt x="1703" y="2220"/>
                    <a:pt x="3952" y="609"/>
                    <a:pt x="6901" y="365"/>
                  </a:cubicBezTo>
                  <a:lnTo>
                    <a:pt x="6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152486" y="2533630"/>
              <a:ext cx="87234" cy="177692"/>
            </a:xfrm>
            <a:custGeom>
              <a:avLst/>
              <a:gdLst/>
              <a:ahLst/>
              <a:cxnLst/>
              <a:rect l="l" t="t" r="r" b="b"/>
              <a:pathLst>
                <a:path w="4925" h="10032" extrusionOk="0">
                  <a:moveTo>
                    <a:pt x="2432" y="0"/>
                  </a:moveTo>
                  <a:cubicBezTo>
                    <a:pt x="2098" y="0"/>
                    <a:pt x="1885" y="61"/>
                    <a:pt x="1824" y="244"/>
                  </a:cubicBezTo>
                  <a:cubicBezTo>
                    <a:pt x="1794" y="365"/>
                    <a:pt x="1733" y="548"/>
                    <a:pt x="1733" y="821"/>
                  </a:cubicBezTo>
                  <a:lnTo>
                    <a:pt x="1733" y="1551"/>
                  </a:lnTo>
                  <a:cubicBezTo>
                    <a:pt x="1246" y="1672"/>
                    <a:pt x="821" y="1885"/>
                    <a:pt x="517" y="2280"/>
                  </a:cubicBezTo>
                  <a:cubicBezTo>
                    <a:pt x="213" y="2645"/>
                    <a:pt x="61" y="3070"/>
                    <a:pt x="61" y="3526"/>
                  </a:cubicBezTo>
                  <a:cubicBezTo>
                    <a:pt x="61" y="3982"/>
                    <a:pt x="183" y="4347"/>
                    <a:pt x="426" y="4651"/>
                  </a:cubicBezTo>
                  <a:cubicBezTo>
                    <a:pt x="639" y="4955"/>
                    <a:pt x="912" y="5198"/>
                    <a:pt x="1216" y="5320"/>
                  </a:cubicBezTo>
                  <a:cubicBezTo>
                    <a:pt x="1550" y="5411"/>
                    <a:pt x="1854" y="5532"/>
                    <a:pt x="2158" y="5624"/>
                  </a:cubicBezTo>
                  <a:cubicBezTo>
                    <a:pt x="2462" y="5684"/>
                    <a:pt x="2736" y="5806"/>
                    <a:pt x="2949" y="5867"/>
                  </a:cubicBezTo>
                  <a:cubicBezTo>
                    <a:pt x="3192" y="5958"/>
                    <a:pt x="3313" y="6080"/>
                    <a:pt x="3313" y="6262"/>
                  </a:cubicBezTo>
                  <a:cubicBezTo>
                    <a:pt x="3313" y="6748"/>
                    <a:pt x="3009" y="6991"/>
                    <a:pt x="2432" y="6991"/>
                  </a:cubicBezTo>
                  <a:cubicBezTo>
                    <a:pt x="2128" y="6991"/>
                    <a:pt x="1824" y="6839"/>
                    <a:pt x="1581" y="6536"/>
                  </a:cubicBezTo>
                  <a:cubicBezTo>
                    <a:pt x="1277" y="6232"/>
                    <a:pt x="1064" y="6080"/>
                    <a:pt x="882" y="6080"/>
                  </a:cubicBezTo>
                  <a:cubicBezTo>
                    <a:pt x="669" y="6080"/>
                    <a:pt x="517" y="6140"/>
                    <a:pt x="365" y="6292"/>
                  </a:cubicBezTo>
                  <a:cubicBezTo>
                    <a:pt x="122" y="6536"/>
                    <a:pt x="0" y="6748"/>
                    <a:pt x="0" y="6900"/>
                  </a:cubicBezTo>
                  <a:cubicBezTo>
                    <a:pt x="0" y="7052"/>
                    <a:pt x="61" y="7204"/>
                    <a:pt x="213" y="7447"/>
                  </a:cubicBezTo>
                  <a:lnTo>
                    <a:pt x="365" y="7630"/>
                  </a:lnTo>
                  <a:cubicBezTo>
                    <a:pt x="487" y="7751"/>
                    <a:pt x="639" y="7903"/>
                    <a:pt x="912" y="8055"/>
                  </a:cubicBezTo>
                  <a:cubicBezTo>
                    <a:pt x="1186" y="8207"/>
                    <a:pt x="1490" y="8298"/>
                    <a:pt x="1794" y="8390"/>
                  </a:cubicBezTo>
                  <a:lnTo>
                    <a:pt x="1794" y="9119"/>
                  </a:lnTo>
                  <a:cubicBezTo>
                    <a:pt x="1794" y="9362"/>
                    <a:pt x="1824" y="9605"/>
                    <a:pt x="1854" y="9727"/>
                  </a:cubicBezTo>
                  <a:cubicBezTo>
                    <a:pt x="1885" y="9818"/>
                    <a:pt x="1946" y="9909"/>
                    <a:pt x="2037" y="9940"/>
                  </a:cubicBezTo>
                  <a:cubicBezTo>
                    <a:pt x="2128" y="9970"/>
                    <a:pt x="2280" y="10031"/>
                    <a:pt x="2432" y="10031"/>
                  </a:cubicBezTo>
                  <a:cubicBezTo>
                    <a:pt x="2584" y="10031"/>
                    <a:pt x="2705" y="9970"/>
                    <a:pt x="2797" y="9940"/>
                  </a:cubicBezTo>
                  <a:cubicBezTo>
                    <a:pt x="2918" y="9909"/>
                    <a:pt x="3009" y="9818"/>
                    <a:pt x="3040" y="9727"/>
                  </a:cubicBezTo>
                  <a:cubicBezTo>
                    <a:pt x="3070" y="9605"/>
                    <a:pt x="3101" y="9423"/>
                    <a:pt x="3101" y="9150"/>
                  </a:cubicBezTo>
                  <a:lnTo>
                    <a:pt x="3101" y="8390"/>
                  </a:lnTo>
                  <a:cubicBezTo>
                    <a:pt x="3648" y="8268"/>
                    <a:pt x="4073" y="8055"/>
                    <a:pt x="4408" y="7660"/>
                  </a:cubicBezTo>
                  <a:cubicBezTo>
                    <a:pt x="4742" y="7295"/>
                    <a:pt x="4924" y="6779"/>
                    <a:pt x="4924" y="6171"/>
                  </a:cubicBezTo>
                  <a:cubicBezTo>
                    <a:pt x="4924" y="5776"/>
                    <a:pt x="4864" y="5411"/>
                    <a:pt x="4742" y="5259"/>
                  </a:cubicBezTo>
                  <a:cubicBezTo>
                    <a:pt x="4560" y="4985"/>
                    <a:pt x="4377" y="4803"/>
                    <a:pt x="4134" y="4681"/>
                  </a:cubicBezTo>
                  <a:cubicBezTo>
                    <a:pt x="3921" y="4590"/>
                    <a:pt x="3648" y="4469"/>
                    <a:pt x="3374" y="4377"/>
                  </a:cubicBezTo>
                  <a:cubicBezTo>
                    <a:pt x="3101" y="4286"/>
                    <a:pt x="2857" y="4225"/>
                    <a:pt x="2614" y="4195"/>
                  </a:cubicBezTo>
                  <a:cubicBezTo>
                    <a:pt x="2341" y="4165"/>
                    <a:pt x="2158" y="4073"/>
                    <a:pt x="2006" y="3982"/>
                  </a:cubicBezTo>
                  <a:cubicBezTo>
                    <a:pt x="1854" y="3861"/>
                    <a:pt x="1794" y="3739"/>
                    <a:pt x="1794" y="3557"/>
                  </a:cubicBezTo>
                  <a:cubicBezTo>
                    <a:pt x="1794" y="3374"/>
                    <a:pt x="1854" y="3253"/>
                    <a:pt x="1976" y="3131"/>
                  </a:cubicBezTo>
                  <a:cubicBezTo>
                    <a:pt x="2098" y="3010"/>
                    <a:pt x="2280" y="2979"/>
                    <a:pt x="2462" y="2979"/>
                  </a:cubicBezTo>
                  <a:cubicBezTo>
                    <a:pt x="2645" y="2979"/>
                    <a:pt x="2857" y="3010"/>
                    <a:pt x="2949" y="3101"/>
                  </a:cubicBezTo>
                  <a:cubicBezTo>
                    <a:pt x="3009" y="3131"/>
                    <a:pt x="3070" y="3162"/>
                    <a:pt x="3101" y="3222"/>
                  </a:cubicBezTo>
                  <a:cubicBezTo>
                    <a:pt x="3161" y="3283"/>
                    <a:pt x="3222" y="3314"/>
                    <a:pt x="3344" y="3405"/>
                  </a:cubicBezTo>
                  <a:cubicBezTo>
                    <a:pt x="3405" y="3466"/>
                    <a:pt x="3526" y="3526"/>
                    <a:pt x="3678" y="3526"/>
                  </a:cubicBezTo>
                  <a:cubicBezTo>
                    <a:pt x="3921" y="3526"/>
                    <a:pt x="4104" y="3374"/>
                    <a:pt x="4286" y="3101"/>
                  </a:cubicBezTo>
                  <a:cubicBezTo>
                    <a:pt x="4468" y="2827"/>
                    <a:pt x="4560" y="2645"/>
                    <a:pt x="4560" y="2523"/>
                  </a:cubicBezTo>
                  <a:cubicBezTo>
                    <a:pt x="4560" y="2432"/>
                    <a:pt x="4438" y="2280"/>
                    <a:pt x="4256" y="2067"/>
                  </a:cubicBezTo>
                  <a:lnTo>
                    <a:pt x="4225" y="2037"/>
                  </a:lnTo>
                  <a:lnTo>
                    <a:pt x="4104" y="1976"/>
                  </a:lnTo>
                  <a:cubicBezTo>
                    <a:pt x="4012" y="1885"/>
                    <a:pt x="3921" y="1824"/>
                    <a:pt x="3709" y="1733"/>
                  </a:cubicBezTo>
                  <a:cubicBezTo>
                    <a:pt x="3526" y="1672"/>
                    <a:pt x="3344" y="1581"/>
                    <a:pt x="3101" y="1551"/>
                  </a:cubicBezTo>
                  <a:lnTo>
                    <a:pt x="3101" y="912"/>
                  </a:lnTo>
                  <a:cubicBezTo>
                    <a:pt x="3101" y="700"/>
                    <a:pt x="3070" y="548"/>
                    <a:pt x="3070" y="456"/>
                  </a:cubicBezTo>
                  <a:cubicBezTo>
                    <a:pt x="3040" y="335"/>
                    <a:pt x="3009" y="213"/>
                    <a:pt x="2888" y="152"/>
                  </a:cubicBezTo>
                  <a:cubicBezTo>
                    <a:pt x="2797" y="31"/>
                    <a:pt x="2645" y="0"/>
                    <a:pt x="2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195014" y="2376414"/>
              <a:ext cx="6483" cy="54944"/>
            </a:xfrm>
            <a:custGeom>
              <a:avLst/>
              <a:gdLst/>
              <a:ahLst/>
              <a:cxnLst/>
              <a:rect l="l" t="t" r="r" b="b"/>
              <a:pathLst>
                <a:path w="366" h="3102" extrusionOk="0">
                  <a:moveTo>
                    <a:pt x="0" y="1"/>
                  </a:moveTo>
                  <a:lnTo>
                    <a:pt x="0" y="3101"/>
                  </a:lnTo>
                  <a:lnTo>
                    <a:pt x="365" y="310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158402" y="2403337"/>
              <a:ext cx="7014" cy="54944"/>
            </a:xfrm>
            <a:custGeom>
              <a:avLst/>
              <a:gdLst/>
              <a:ahLst/>
              <a:cxnLst/>
              <a:rect l="l" t="t" r="r" b="b"/>
              <a:pathLst>
                <a:path w="396" h="3102" extrusionOk="0">
                  <a:moveTo>
                    <a:pt x="1" y="1"/>
                  </a:moveTo>
                  <a:lnTo>
                    <a:pt x="1" y="3101"/>
                  </a:lnTo>
                  <a:lnTo>
                    <a:pt x="396" y="3101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231094" y="2411414"/>
              <a:ext cx="7014" cy="38241"/>
            </a:xfrm>
            <a:custGeom>
              <a:avLst/>
              <a:gdLst/>
              <a:ahLst/>
              <a:cxnLst/>
              <a:rect l="l" t="t" r="r" b="b"/>
              <a:pathLst>
                <a:path w="396" h="2159" extrusionOk="0">
                  <a:moveTo>
                    <a:pt x="0" y="1"/>
                  </a:moveTo>
                  <a:lnTo>
                    <a:pt x="0" y="2159"/>
                  </a:lnTo>
                  <a:lnTo>
                    <a:pt x="395" y="2159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12370" y="2240754"/>
              <a:ext cx="4284477" cy="1716908"/>
            </a:xfrm>
            <a:custGeom>
              <a:avLst/>
              <a:gdLst/>
              <a:ahLst/>
              <a:cxnLst/>
              <a:rect l="l" t="t" r="r" b="b"/>
              <a:pathLst>
                <a:path w="241890" h="96932" extrusionOk="0">
                  <a:moveTo>
                    <a:pt x="240795" y="0"/>
                  </a:moveTo>
                  <a:lnTo>
                    <a:pt x="224837" y="15958"/>
                  </a:lnTo>
                  <a:lnTo>
                    <a:pt x="207907" y="15958"/>
                  </a:lnTo>
                  <a:lnTo>
                    <a:pt x="186083" y="37752"/>
                  </a:lnTo>
                  <a:lnTo>
                    <a:pt x="166265" y="37752"/>
                  </a:lnTo>
                  <a:lnTo>
                    <a:pt x="154958" y="49028"/>
                  </a:lnTo>
                  <a:lnTo>
                    <a:pt x="129334" y="49028"/>
                  </a:lnTo>
                  <a:lnTo>
                    <a:pt x="112556" y="65807"/>
                  </a:lnTo>
                  <a:lnTo>
                    <a:pt x="99121" y="65807"/>
                  </a:lnTo>
                  <a:lnTo>
                    <a:pt x="92251" y="58907"/>
                  </a:lnTo>
                  <a:lnTo>
                    <a:pt x="64014" y="58907"/>
                  </a:lnTo>
                  <a:lnTo>
                    <a:pt x="47448" y="75503"/>
                  </a:lnTo>
                  <a:lnTo>
                    <a:pt x="20305" y="75503"/>
                  </a:lnTo>
                  <a:lnTo>
                    <a:pt x="0" y="95868"/>
                  </a:lnTo>
                  <a:lnTo>
                    <a:pt x="1064" y="96932"/>
                  </a:lnTo>
                  <a:lnTo>
                    <a:pt x="20973" y="77023"/>
                  </a:lnTo>
                  <a:lnTo>
                    <a:pt x="48056" y="77023"/>
                  </a:lnTo>
                  <a:lnTo>
                    <a:pt x="64622" y="60427"/>
                  </a:lnTo>
                  <a:lnTo>
                    <a:pt x="91643" y="60427"/>
                  </a:lnTo>
                  <a:lnTo>
                    <a:pt x="98513" y="67326"/>
                  </a:lnTo>
                  <a:lnTo>
                    <a:pt x="113224" y="67326"/>
                  </a:lnTo>
                  <a:lnTo>
                    <a:pt x="129972" y="50548"/>
                  </a:lnTo>
                  <a:lnTo>
                    <a:pt x="155566" y="50548"/>
                  </a:lnTo>
                  <a:lnTo>
                    <a:pt x="166873" y="39271"/>
                  </a:lnTo>
                  <a:lnTo>
                    <a:pt x="186691" y="39271"/>
                  </a:lnTo>
                  <a:lnTo>
                    <a:pt x="208545" y="17478"/>
                  </a:lnTo>
                  <a:lnTo>
                    <a:pt x="225476" y="17478"/>
                  </a:lnTo>
                  <a:lnTo>
                    <a:pt x="241889" y="1064"/>
                  </a:lnTo>
                  <a:lnTo>
                    <a:pt x="240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4355767" y="2236450"/>
              <a:ext cx="144853" cy="146447"/>
            </a:xfrm>
            <a:custGeom>
              <a:avLst/>
              <a:gdLst/>
              <a:ahLst/>
              <a:cxnLst/>
              <a:rect l="l" t="t" r="r" b="b"/>
              <a:pathLst>
                <a:path w="8178" h="8268" extrusionOk="0">
                  <a:moveTo>
                    <a:pt x="1" y="0"/>
                  </a:moveTo>
                  <a:lnTo>
                    <a:pt x="1" y="1520"/>
                  </a:lnTo>
                  <a:lnTo>
                    <a:pt x="6657" y="1520"/>
                  </a:lnTo>
                  <a:lnTo>
                    <a:pt x="6657" y="8268"/>
                  </a:lnTo>
                  <a:lnTo>
                    <a:pt x="8177" y="826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989258" y="3527780"/>
              <a:ext cx="155073" cy="131179"/>
            </a:xfrm>
            <a:custGeom>
              <a:avLst/>
              <a:gdLst/>
              <a:ahLst/>
              <a:cxnLst/>
              <a:rect l="l" t="t" r="r" b="b"/>
              <a:pathLst>
                <a:path w="8755" h="7406" extrusionOk="0">
                  <a:moveTo>
                    <a:pt x="4528" y="0"/>
                  </a:moveTo>
                  <a:cubicBezTo>
                    <a:pt x="2862" y="0"/>
                    <a:pt x="1222" y="838"/>
                    <a:pt x="699" y="2567"/>
                  </a:cubicBezTo>
                  <a:cubicBezTo>
                    <a:pt x="0" y="4847"/>
                    <a:pt x="1672" y="7279"/>
                    <a:pt x="4043" y="7400"/>
                  </a:cubicBezTo>
                  <a:cubicBezTo>
                    <a:pt x="4122" y="7404"/>
                    <a:pt x="4203" y="7406"/>
                    <a:pt x="4283" y="7406"/>
                  </a:cubicBezTo>
                  <a:cubicBezTo>
                    <a:pt x="5499" y="7406"/>
                    <a:pt x="6835" y="6975"/>
                    <a:pt x="7690" y="6063"/>
                  </a:cubicBezTo>
                  <a:cubicBezTo>
                    <a:pt x="8572" y="5029"/>
                    <a:pt x="8754" y="3601"/>
                    <a:pt x="8329" y="2385"/>
                  </a:cubicBezTo>
                  <a:cubicBezTo>
                    <a:pt x="8055" y="1686"/>
                    <a:pt x="7599" y="1048"/>
                    <a:pt x="6961" y="652"/>
                  </a:cubicBezTo>
                  <a:cubicBezTo>
                    <a:pt x="6240" y="220"/>
                    <a:pt x="5381" y="0"/>
                    <a:pt x="4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1033947" y="3563984"/>
              <a:ext cx="68388" cy="57796"/>
            </a:xfrm>
            <a:custGeom>
              <a:avLst/>
              <a:gdLst/>
              <a:ahLst/>
              <a:cxnLst/>
              <a:rect l="l" t="t" r="r" b="b"/>
              <a:pathLst>
                <a:path w="3861" h="3263" extrusionOk="0">
                  <a:moveTo>
                    <a:pt x="1995" y="1"/>
                  </a:moveTo>
                  <a:cubicBezTo>
                    <a:pt x="1254" y="1"/>
                    <a:pt x="526" y="366"/>
                    <a:pt x="304" y="1131"/>
                  </a:cubicBezTo>
                  <a:cubicBezTo>
                    <a:pt x="0" y="2104"/>
                    <a:pt x="699" y="3168"/>
                    <a:pt x="1763" y="3259"/>
                  </a:cubicBezTo>
                  <a:cubicBezTo>
                    <a:pt x="1804" y="3261"/>
                    <a:pt x="1845" y="3262"/>
                    <a:pt x="1886" y="3262"/>
                  </a:cubicBezTo>
                  <a:cubicBezTo>
                    <a:pt x="2430" y="3262"/>
                    <a:pt x="3007" y="3075"/>
                    <a:pt x="3374" y="2651"/>
                  </a:cubicBezTo>
                  <a:cubicBezTo>
                    <a:pt x="3800" y="2225"/>
                    <a:pt x="3860" y="1587"/>
                    <a:pt x="3678" y="1040"/>
                  </a:cubicBezTo>
                  <a:cubicBezTo>
                    <a:pt x="3556" y="736"/>
                    <a:pt x="3374" y="493"/>
                    <a:pt x="3070" y="280"/>
                  </a:cubicBezTo>
                  <a:cubicBezTo>
                    <a:pt x="2752" y="96"/>
                    <a:pt x="2372" y="1"/>
                    <a:pt x="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1269222" y="3235594"/>
              <a:ext cx="155073" cy="131037"/>
            </a:xfrm>
            <a:custGeom>
              <a:avLst/>
              <a:gdLst/>
              <a:ahLst/>
              <a:cxnLst/>
              <a:rect l="l" t="t" r="r" b="b"/>
              <a:pathLst>
                <a:path w="8755" h="7398" extrusionOk="0">
                  <a:moveTo>
                    <a:pt x="4501" y="0"/>
                  </a:moveTo>
                  <a:cubicBezTo>
                    <a:pt x="2844" y="0"/>
                    <a:pt x="1219" y="839"/>
                    <a:pt x="699" y="2559"/>
                  </a:cubicBezTo>
                  <a:cubicBezTo>
                    <a:pt x="0" y="4838"/>
                    <a:pt x="1672" y="7270"/>
                    <a:pt x="4043" y="7391"/>
                  </a:cubicBezTo>
                  <a:cubicBezTo>
                    <a:pt x="4127" y="7395"/>
                    <a:pt x="4212" y="7397"/>
                    <a:pt x="4297" y="7397"/>
                  </a:cubicBezTo>
                  <a:cubicBezTo>
                    <a:pt x="5509" y="7397"/>
                    <a:pt x="6838" y="6991"/>
                    <a:pt x="7690" y="6054"/>
                  </a:cubicBezTo>
                  <a:cubicBezTo>
                    <a:pt x="8572" y="5021"/>
                    <a:pt x="8754" y="3592"/>
                    <a:pt x="8328" y="2376"/>
                  </a:cubicBezTo>
                  <a:cubicBezTo>
                    <a:pt x="8055" y="1677"/>
                    <a:pt x="7599" y="1039"/>
                    <a:pt x="6961" y="674"/>
                  </a:cubicBezTo>
                  <a:cubicBezTo>
                    <a:pt x="6233" y="227"/>
                    <a:pt x="5363" y="0"/>
                    <a:pt x="4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1313893" y="3271922"/>
              <a:ext cx="68406" cy="57636"/>
            </a:xfrm>
            <a:custGeom>
              <a:avLst/>
              <a:gdLst/>
              <a:ahLst/>
              <a:cxnLst/>
              <a:rect l="l" t="t" r="r" b="b"/>
              <a:pathLst>
                <a:path w="3862" h="3254" extrusionOk="0">
                  <a:moveTo>
                    <a:pt x="1989" y="1"/>
                  </a:moveTo>
                  <a:cubicBezTo>
                    <a:pt x="1251" y="1"/>
                    <a:pt x="526" y="372"/>
                    <a:pt x="305" y="1115"/>
                  </a:cubicBezTo>
                  <a:cubicBezTo>
                    <a:pt x="1" y="2119"/>
                    <a:pt x="730" y="3182"/>
                    <a:pt x="1794" y="3243"/>
                  </a:cubicBezTo>
                  <a:cubicBezTo>
                    <a:pt x="1855" y="3250"/>
                    <a:pt x="1918" y="3253"/>
                    <a:pt x="1982" y="3253"/>
                  </a:cubicBezTo>
                  <a:cubicBezTo>
                    <a:pt x="2487" y="3253"/>
                    <a:pt x="3051" y="3040"/>
                    <a:pt x="3375" y="2635"/>
                  </a:cubicBezTo>
                  <a:cubicBezTo>
                    <a:pt x="3770" y="2210"/>
                    <a:pt x="3861" y="1571"/>
                    <a:pt x="3679" y="1055"/>
                  </a:cubicBezTo>
                  <a:cubicBezTo>
                    <a:pt x="3557" y="751"/>
                    <a:pt x="3375" y="477"/>
                    <a:pt x="3071" y="295"/>
                  </a:cubicBezTo>
                  <a:cubicBezTo>
                    <a:pt x="2751" y="99"/>
                    <a:pt x="2368" y="1"/>
                    <a:pt x="1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1766678" y="3235594"/>
              <a:ext cx="154542" cy="131037"/>
            </a:xfrm>
            <a:custGeom>
              <a:avLst/>
              <a:gdLst/>
              <a:ahLst/>
              <a:cxnLst/>
              <a:rect l="l" t="t" r="r" b="b"/>
              <a:pathLst>
                <a:path w="8725" h="7398" extrusionOk="0">
                  <a:moveTo>
                    <a:pt x="4502" y="0"/>
                  </a:moveTo>
                  <a:cubicBezTo>
                    <a:pt x="2845" y="0"/>
                    <a:pt x="1220" y="839"/>
                    <a:pt x="700" y="2559"/>
                  </a:cubicBezTo>
                  <a:cubicBezTo>
                    <a:pt x="1" y="4838"/>
                    <a:pt x="1672" y="7270"/>
                    <a:pt x="4043" y="7391"/>
                  </a:cubicBezTo>
                  <a:cubicBezTo>
                    <a:pt x="4128" y="7395"/>
                    <a:pt x="4212" y="7397"/>
                    <a:pt x="4298" y="7397"/>
                  </a:cubicBezTo>
                  <a:cubicBezTo>
                    <a:pt x="5510" y="7397"/>
                    <a:pt x="6839" y="6991"/>
                    <a:pt x="7691" y="6054"/>
                  </a:cubicBezTo>
                  <a:cubicBezTo>
                    <a:pt x="8542" y="5021"/>
                    <a:pt x="8724" y="3592"/>
                    <a:pt x="8329" y="2376"/>
                  </a:cubicBezTo>
                  <a:cubicBezTo>
                    <a:pt x="8056" y="1677"/>
                    <a:pt x="7600" y="1039"/>
                    <a:pt x="6961" y="674"/>
                  </a:cubicBezTo>
                  <a:cubicBezTo>
                    <a:pt x="6234" y="227"/>
                    <a:pt x="5363" y="0"/>
                    <a:pt x="4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1810835" y="3271922"/>
              <a:ext cx="68919" cy="57636"/>
            </a:xfrm>
            <a:custGeom>
              <a:avLst/>
              <a:gdLst/>
              <a:ahLst/>
              <a:cxnLst/>
              <a:rect l="l" t="t" r="r" b="b"/>
              <a:pathLst>
                <a:path w="3891" h="3254" extrusionOk="0">
                  <a:moveTo>
                    <a:pt x="2004" y="1"/>
                  </a:moveTo>
                  <a:cubicBezTo>
                    <a:pt x="1264" y="1"/>
                    <a:pt x="545" y="372"/>
                    <a:pt x="304" y="1115"/>
                  </a:cubicBezTo>
                  <a:cubicBezTo>
                    <a:pt x="0" y="2119"/>
                    <a:pt x="730" y="3182"/>
                    <a:pt x="1793" y="3243"/>
                  </a:cubicBezTo>
                  <a:cubicBezTo>
                    <a:pt x="1858" y="3250"/>
                    <a:pt x="1923" y="3253"/>
                    <a:pt x="1989" y="3253"/>
                  </a:cubicBezTo>
                  <a:cubicBezTo>
                    <a:pt x="2511" y="3253"/>
                    <a:pt x="3053" y="3040"/>
                    <a:pt x="3404" y="2635"/>
                  </a:cubicBezTo>
                  <a:cubicBezTo>
                    <a:pt x="3769" y="2210"/>
                    <a:pt x="3891" y="1571"/>
                    <a:pt x="3708" y="1055"/>
                  </a:cubicBezTo>
                  <a:cubicBezTo>
                    <a:pt x="3587" y="751"/>
                    <a:pt x="3404" y="477"/>
                    <a:pt x="3101" y="295"/>
                  </a:cubicBezTo>
                  <a:cubicBezTo>
                    <a:pt x="2770" y="99"/>
                    <a:pt x="2384" y="1"/>
                    <a:pt x="20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1883509" y="3353347"/>
              <a:ext cx="155073" cy="131196"/>
            </a:xfrm>
            <a:custGeom>
              <a:avLst/>
              <a:gdLst/>
              <a:ahLst/>
              <a:cxnLst/>
              <a:rect l="l" t="t" r="r" b="b"/>
              <a:pathLst>
                <a:path w="8755" h="7407" extrusionOk="0">
                  <a:moveTo>
                    <a:pt x="4528" y="0"/>
                  </a:moveTo>
                  <a:cubicBezTo>
                    <a:pt x="2862" y="0"/>
                    <a:pt x="1222" y="838"/>
                    <a:pt x="700" y="2567"/>
                  </a:cubicBezTo>
                  <a:cubicBezTo>
                    <a:pt x="1" y="4847"/>
                    <a:pt x="1703" y="7278"/>
                    <a:pt x="4043" y="7400"/>
                  </a:cubicBezTo>
                  <a:cubicBezTo>
                    <a:pt x="4127" y="7404"/>
                    <a:pt x="4212" y="7406"/>
                    <a:pt x="4298" y="7406"/>
                  </a:cubicBezTo>
                  <a:cubicBezTo>
                    <a:pt x="5510" y="7406"/>
                    <a:pt x="6839" y="7000"/>
                    <a:pt x="7691" y="6063"/>
                  </a:cubicBezTo>
                  <a:cubicBezTo>
                    <a:pt x="8572" y="4999"/>
                    <a:pt x="8755" y="3570"/>
                    <a:pt x="8329" y="2385"/>
                  </a:cubicBezTo>
                  <a:cubicBezTo>
                    <a:pt x="8086" y="1686"/>
                    <a:pt x="7630" y="1047"/>
                    <a:pt x="6961" y="652"/>
                  </a:cubicBezTo>
                  <a:cubicBezTo>
                    <a:pt x="6241" y="220"/>
                    <a:pt x="5381" y="0"/>
                    <a:pt x="4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1928198" y="3389835"/>
              <a:ext cx="68937" cy="57495"/>
            </a:xfrm>
            <a:custGeom>
              <a:avLst/>
              <a:gdLst/>
              <a:ahLst/>
              <a:cxnLst/>
              <a:rect l="l" t="t" r="r" b="b"/>
              <a:pathLst>
                <a:path w="3892" h="3246" extrusionOk="0">
                  <a:moveTo>
                    <a:pt x="1989" y="0"/>
                  </a:moveTo>
                  <a:cubicBezTo>
                    <a:pt x="1250" y="0"/>
                    <a:pt x="525" y="372"/>
                    <a:pt x="304" y="1115"/>
                  </a:cubicBezTo>
                  <a:cubicBezTo>
                    <a:pt x="0" y="2118"/>
                    <a:pt x="730" y="3182"/>
                    <a:pt x="1794" y="3243"/>
                  </a:cubicBezTo>
                  <a:cubicBezTo>
                    <a:pt x="1832" y="3245"/>
                    <a:pt x="1872" y="3246"/>
                    <a:pt x="1911" y="3246"/>
                  </a:cubicBezTo>
                  <a:cubicBezTo>
                    <a:pt x="2434" y="3246"/>
                    <a:pt x="3035" y="3059"/>
                    <a:pt x="3374" y="2635"/>
                  </a:cubicBezTo>
                  <a:cubicBezTo>
                    <a:pt x="3800" y="2209"/>
                    <a:pt x="3891" y="1571"/>
                    <a:pt x="3678" y="1054"/>
                  </a:cubicBezTo>
                  <a:cubicBezTo>
                    <a:pt x="3587" y="750"/>
                    <a:pt x="3374" y="477"/>
                    <a:pt x="3070" y="294"/>
                  </a:cubicBezTo>
                  <a:cubicBezTo>
                    <a:pt x="2751" y="98"/>
                    <a:pt x="2368" y="0"/>
                    <a:pt x="19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2132246" y="3353347"/>
              <a:ext cx="154524" cy="131196"/>
            </a:xfrm>
            <a:custGeom>
              <a:avLst/>
              <a:gdLst/>
              <a:ahLst/>
              <a:cxnLst/>
              <a:rect l="l" t="t" r="r" b="b"/>
              <a:pathLst>
                <a:path w="8724" h="7407" extrusionOk="0">
                  <a:moveTo>
                    <a:pt x="4526" y="0"/>
                  </a:moveTo>
                  <a:cubicBezTo>
                    <a:pt x="2858" y="0"/>
                    <a:pt x="1212" y="838"/>
                    <a:pt x="669" y="2567"/>
                  </a:cubicBezTo>
                  <a:cubicBezTo>
                    <a:pt x="0" y="4847"/>
                    <a:pt x="1672" y="7278"/>
                    <a:pt x="4013" y="7400"/>
                  </a:cubicBezTo>
                  <a:cubicBezTo>
                    <a:pt x="4099" y="7404"/>
                    <a:pt x="4186" y="7406"/>
                    <a:pt x="4273" y="7406"/>
                  </a:cubicBezTo>
                  <a:cubicBezTo>
                    <a:pt x="5506" y="7406"/>
                    <a:pt x="6808" y="7000"/>
                    <a:pt x="7660" y="6063"/>
                  </a:cubicBezTo>
                  <a:cubicBezTo>
                    <a:pt x="8542" y="4999"/>
                    <a:pt x="8724" y="3570"/>
                    <a:pt x="8329" y="2385"/>
                  </a:cubicBezTo>
                  <a:cubicBezTo>
                    <a:pt x="8055" y="1686"/>
                    <a:pt x="7599" y="1047"/>
                    <a:pt x="6961" y="652"/>
                  </a:cubicBezTo>
                  <a:cubicBezTo>
                    <a:pt x="6241" y="220"/>
                    <a:pt x="5381" y="0"/>
                    <a:pt x="4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2176385" y="3389835"/>
              <a:ext cx="68937" cy="57495"/>
            </a:xfrm>
            <a:custGeom>
              <a:avLst/>
              <a:gdLst/>
              <a:ahLst/>
              <a:cxnLst/>
              <a:rect l="l" t="t" r="r" b="b"/>
              <a:pathLst>
                <a:path w="3892" h="3246" extrusionOk="0">
                  <a:moveTo>
                    <a:pt x="2005" y="0"/>
                  </a:moveTo>
                  <a:cubicBezTo>
                    <a:pt x="1264" y="0"/>
                    <a:pt x="546" y="372"/>
                    <a:pt x="305" y="1115"/>
                  </a:cubicBezTo>
                  <a:cubicBezTo>
                    <a:pt x="1" y="2118"/>
                    <a:pt x="730" y="3182"/>
                    <a:pt x="1794" y="3243"/>
                  </a:cubicBezTo>
                  <a:cubicBezTo>
                    <a:pt x="1835" y="3245"/>
                    <a:pt x="1876" y="3246"/>
                    <a:pt x="1917" y="3246"/>
                  </a:cubicBezTo>
                  <a:cubicBezTo>
                    <a:pt x="2461" y="3246"/>
                    <a:pt x="3036" y="3059"/>
                    <a:pt x="3375" y="2635"/>
                  </a:cubicBezTo>
                  <a:cubicBezTo>
                    <a:pt x="3800" y="2209"/>
                    <a:pt x="3891" y="1571"/>
                    <a:pt x="3709" y="1054"/>
                  </a:cubicBezTo>
                  <a:cubicBezTo>
                    <a:pt x="3588" y="750"/>
                    <a:pt x="3405" y="477"/>
                    <a:pt x="3101" y="294"/>
                  </a:cubicBezTo>
                  <a:cubicBezTo>
                    <a:pt x="2771" y="98"/>
                    <a:pt x="2385" y="0"/>
                    <a:pt x="2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2426734" y="3063305"/>
              <a:ext cx="155622" cy="131143"/>
            </a:xfrm>
            <a:custGeom>
              <a:avLst/>
              <a:gdLst/>
              <a:ahLst/>
              <a:cxnLst/>
              <a:rect l="l" t="t" r="r" b="b"/>
              <a:pathLst>
                <a:path w="8786" h="7404" extrusionOk="0">
                  <a:moveTo>
                    <a:pt x="4502" y="1"/>
                  </a:moveTo>
                  <a:cubicBezTo>
                    <a:pt x="2845" y="1"/>
                    <a:pt x="1220" y="839"/>
                    <a:pt x="700" y="2559"/>
                  </a:cubicBezTo>
                  <a:cubicBezTo>
                    <a:pt x="1" y="4839"/>
                    <a:pt x="1673" y="7270"/>
                    <a:pt x="4043" y="7392"/>
                  </a:cubicBezTo>
                  <a:cubicBezTo>
                    <a:pt x="4156" y="7400"/>
                    <a:pt x="4269" y="7404"/>
                    <a:pt x="4383" y="7404"/>
                  </a:cubicBezTo>
                  <a:cubicBezTo>
                    <a:pt x="5572" y="7404"/>
                    <a:pt x="6859" y="6969"/>
                    <a:pt x="7691" y="6054"/>
                  </a:cubicBezTo>
                  <a:cubicBezTo>
                    <a:pt x="8572" y="5051"/>
                    <a:pt x="8785" y="3592"/>
                    <a:pt x="8329" y="2377"/>
                  </a:cubicBezTo>
                  <a:cubicBezTo>
                    <a:pt x="8056" y="1708"/>
                    <a:pt x="7600" y="1039"/>
                    <a:pt x="6961" y="674"/>
                  </a:cubicBezTo>
                  <a:cubicBezTo>
                    <a:pt x="6234" y="227"/>
                    <a:pt x="5364" y="1"/>
                    <a:pt x="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2471422" y="3099651"/>
              <a:ext cx="68388" cy="57619"/>
            </a:xfrm>
            <a:custGeom>
              <a:avLst/>
              <a:gdLst/>
              <a:ahLst/>
              <a:cxnLst/>
              <a:rect l="l" t="t" r="r" b="b"/>
              <a:pathLst>
                <a:path w="3861" h="3253" extrusionOk="0">
                  <a:moveTo>
                    <a:pt x="1989" y="0"/>
                  </a:moveTo>
                  <a:cubicBezTo>
                    <a:pt x="1251" y="0"/>
                    <a:pt x="526" y="372"/>
                    <a:pt x="305" y="1115"/>
                  </a:cubicBezTo>
                  <a:cubicBezTo>
                    <a:pt x="1" y="2118"/>
                    <a:pt x="730" y="3182"/>
                    <a:pt x="1764" y="3243"/>
                  </a:cubicBezTo>
                  <a:cubicBezTo>
                    <a:pt x="1828" y="3249"/>
                    <a:pt x="1894" y="3253"/>
                    <a:pt x="1959" y="3253"/>
                  </a:cubicBezTo>
                  <a:cubicBezTo>
                    <a:pt x="2481" y="3253"/>
                    <a:pt x="3024" y="3040"/>
                    <a:pt x="3375" y="2635"/>
                  </a:cubicBezTo>
                  <a:cubicBezTo>
                    <a:pt x="3800" y="2240"/>
                    <a:pt x="3861" y="1571"/>
                    <a:pt x="3679" y="1054"/>
                  </a:cubicBezTo>
                  <a:cubicBezTo>
                    <a:pt x="3557" y="750"/>
                    <a:pt x="3375" y="477"/>
                    <a:pt x="3071" y="294"/>
                  </a:cubicBezTo>
                  <a:cubicBezTo>
                    <a:pt x="2751" y="98"/>
                    <a:pt x="2368" y="0"/>
                    <a:pt x="19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2894592" y="3063305"/>
              <a:ext cx="155622" cy="131143"/>
            </a:xfrm>
            <a:custGeom>
              <a:avLst/>
              <a:gdLst/>
              <a:ahLst/>
              <a:cxnLst/>
              <a:rect l="l" t="t" r="r" b="b"/>
              <a:pathLst>
                <a:path w="8786" h="7404" extrusionOk="0">
                  <a:moveTo>
                    <a:pt x="4501" y="1"/>
                  </a:moveTo>
                  <a:cubicBezTo>
                    <a:pt x="2841" y="1"/>
                    <a:pt x="1209" y="839"/>
                    <a:pt x="669" y="2559"/>
                  </a:cubicBezTo>
                  <a:cubicBezTo>
                    <a:pt x="1" y="4839"/>
                    <a:pt x="1672" y="7270"/>
                    <a:pt x="4043" y="7392"/>
                  </a:cubicBezTo>
                  <a:cubicBezTo>
                    <a:pt x="4155" y="7400"/>
                    <a:pt x="4269" y="7404"/>
                    <a:pt x="4383" y="7404"/>
                  </a:cubicBezTo>
                  <a:cubicBezTo>
                    <a:pt x="5567" y="7404"/>
                    <a:pt x="6831" y="6969"/>
                    <a:pt x="7691" y="6054"/>
                  </a:cubicBezTo>
                  <a:cubicBezTo>
                    <a:pt x="8542" y="5051"/>
                    <a:pt x="8785" y="3592"/>
                    <a:pt x="8329" y="2377"/>
                  </a:cubicBezTo>
                  <a:cubicBezTo>
                    <a:pt x="8056" y="1708"/>
                    <a:pt x="7600" y="1039"/>
                    <a:pt x="6961" y="674"/>
                  </a:cubicBezTo>
                  <a:cubicBezTo>
                    <a:pt x="6234" y="227"/>
                    <a:pt x="5363" y="1"/>
                    <a:pt x="4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2939280" y="3099651"/>
              <a:ext cx="68388" cy="57619"/>
            </a:xfrm>
            <a:custGeom>
              <a:avLst/>
              <a:gdLst/>
              <a:ahLst/>
              <a:cxnLst/>
              <a:rect l="l" t="t" r="r" b="b"/>
              <a:pathLst>
                <a:path w="3861" h="3253" extrusionOk="0">
                  <a:moveTo>
                    <a:pt x="1989" y="0"/>
                  </a:moveTo>
                  <a:cubicBezTo>
                    <a:pt x="1251" y="0"/>
                    <a:pt x="525" y="372"/>
                    <a:pt x="304" y="1115"/>
                  </a:cubicBezTo>
                  <a:cubicBezTo>
                    <a:pt x="1" y="2118"/>
                    <a:pt x="700" y="3182"/>
                    <a:pt x="1763" y="3243"/>
                  </a:cubicBezTo>
                  <a:cubicBezTo>
                    <a:pt x="1828" y="3249"/>
                    <a:pt x="1893" y="3253"/>
                    <a:pt x="1959" y="3253"/>
                  </a:cubicBezTo>
                  <a:cubicBezTo>
                    <a:pt x="2481" y="3253"/>
                    <a:pt x="3023" y="3040"/>
                    <a:pt x="3374" y="2635"/>
                  </a:cubicBezTo>
                  <a:cubicBezTo>
                    <a:pt x="3800" y="2240"/>
                    <a:pt x="3861" y="1571"/>
                    <a:pt x="3678" y="1054"/>
                  </a:cubicBezTo>
                  <a:cubicBezTo>
                    <a:pt x="3557" y="750"/>
                    <a:pt x="3374" y="477"/>
                    <a:pt x="3071" y="294"/>
                  </a:cubicBezTo>
                  <a:cubicBezTo>
                    <a:pt x="2751" y="98"/>
                    <a:pt x="2368" y="0"/>
                    <a:pt x="19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3089482" y="2856830"/>
              <a:ext cx="155073" cy="130878"/>
            </a:xfrm>
            <a:custGeom>
              <a:avLst/>
              <a:gdLst/>
              <a:ahLst/>
              <a:cxnLst/>
              <a:rect l="l" t="t" r="r" b="b"/>
              <a:pathLst>
                <a:path w="8755" h="7389" extrusionOk="0">
                  <a:moveTo>
                    <a:pt x="4508" y="1"/>
                  </a:moveTo>
                  <a:cubicBezTo>
                    <a:pt x="2849" y="1"/>
                    <a:pt x="1221" y="832"/>
                    <a:pt x="700" y="2574"/>
                  </a:cubicBezTo>
                  <a:cubicBezTo>
                    <a:pt x="1" y="4854"/>
                    <a:pt x="1703" y="7286"/>
                    <a:pt x="4044" y="7377"/>
                  </a:cubicBezTo>
                  <a:cubicBezTo>
                    <a:pt x="4156" y="7385"/>
                    <a:pt x="4270" y="7389"/>
                    <a:pt x="4384" y="7389"/>
                  </a:cubicBezTo>
                  <a:cubicBezTo>
                    <a:pt x="5573" y="7389"/>
                    <a:pt x="6859" y="6957"/>
                    <a:pt x="7691" y="6070"/>
                  </a:cubicBezTo>
                  <a:cubicBezTo>
                    <a:pt x="8573" y="5006"/>
                    <a:pt x="8755" y="3547"/>
                    <a:pt x="8329" y="2362"/>
                  </a:cubicBezTo>
                  <a:cubicBezTo>
                    <a:pt x="8086" y="1693"/>
                    <a:pt x="7630" y="1055"/>
                    <a:pt x="6962" y="660"/>
                  </a:cubicBezTo>
                  <a:cubicBezTo>
                    <a:pt x="6235" y="224"/>
                    <a:pt x="5368" y="1"/>
                    <a:pt x="4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3134171" y="2892928"/>
              <a:ext cx="68937" cy="58008"/>
            </a:xfrm>
            <a:custGeom>
              <a:avLst/>
              <a:gdLst/>
              <a:ahLst/>
              <a:cxnLst/>
              <a:rect l="l" t="t" r="r" b="b"/>
              <a:pathLst>
                <a:path w="3892" h="3275" extrusionOk="0">
                  <a:moveTo>
                    <a:pt x="1996" y="1"/>
                  </a:moveTo>
                  <a:cubicBezTo>
                    <a:pt x="1255" y="1"/>
                    <a:pt x="526" y="379"/>
                    <a:pt x="305" y="1144"/>
                  </a:cubicBezTo>
                  <a:cubicBezTo>
                    <a:pt x="1" y="2117"/>
                    <a:pt x="730" y="3181"/>
                    <a:pt x="1794" y="3272"/>
                  </a:cubicBezTo>
                  <a:cubicBezTo>
                    <a:pt x="1828" y="3274"/>
                    <a:pt x="1863" y="3275"/>
                    <a:pt x="1898" y="3275"/>
                  </a:cubicBezTo>
                  <a:cubicBezTo>
                    <a:pt x="2424" y="3275"/>
                    <a:pt x="3033" y="3063"/>
                    <a:pt x="3375" y="2664"/>
                  </a:cubicBezTo>
                  <a:cubicBezTo>
                    <a:pt x="3800" y="2239"/>
                    <a:pt x="3891" y="1600"/>
                    <a:pt x="3679" y="1053"/>
                  </a:cubicBezTo>
                  <a:cubicBezTo>
                    <a:pt x="3587" y="749"/>
                    <a:pt x="3375" y="476"/>
                    <a:pt x="3071" y="293"/>
                  </a:cubicBezTo>
                  <a:cubicBezTo>
                    <a:pt x="2753" y="99"/>
                    <a:pt x="2373" y="1"/>
                    <a:pt x="1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3432981" y="2856830"/>
              <a:ext cx="155604" cy="130878"/>
            </a:xfrm>
            <a:custGeom>
              <a:avLst/>
              <a:gdLst/>
              <a:ahLst/>
              <a:cxnLst/>
              <a:rect l="l" t="t" r="r" b="b"/>
              <a:pathLst>
                <a:path w="8785" h="7389" extrusionOk="0">
                  <a:moveTo>
                    <a:pt x="4506" y="1"/>
                  </a:moveTo>
                  <a:cubicBezTo>
                    <a:pt x="2845" y="1"/>
                    <a:pt x="1210" y="832"/>
                    <a:pt x="669" y="2574"/>
                  </a:cubicBezTo>
                  <a:cubicBezTo>
                    <a:pt x="0" y="4854"/>
                    <a:pt x="1672" y="7286"/>
                    <a:pt x="4013" y="7377"/>
                  </a:cubicBezTo>
                  <a:cubicBezTo>
                    <a:pt x="4128" y="7385"/>
                    <a:pt x="4244" y="7389"/>
                    <a:pt x="4360" y="7389"/>
                  </a:cubicBezTo>
                  <a:cubicBezTo>
                    <a:pt x="5567" y="7389"/>
                    <a:pt x="6828" y="6957"/>
                    <a:pt x="7660" y="6070"/>
                  </a:cubicBezTo>
                  <a:cubicBezTo>
                    <a:pt x="8542" y="5006"/>
                    <a:pt x="8785" y="3547"/>
                    <a:pt x="8329" y="2362"/>
                  </a:cubicBezTo>
                  <a:cubicBezTo>
                    <a:pt x="8055" y="1693"/>
                    <a:pt x="7599" y="1055"/>
                    <a:pt x="6961" y="660"/>
                  </a:cubicBezTo>
                  <a:cubicBezTo>
                    <a:pt x="6235" y="224"/>
                    <a:pt x="5367" y="1"/>
                    <a:pt x="4506" y="1"/>
                  </a:cubicBez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3478201" y="2892928"/>
              <a:ext cx="68388" cy="58008"/>
            </a:xfrm>
            <a:custGeom>
              <a:avLst/>
              <a:gdLst/>
              <a:ahLst/>
              <a:cxnLst/>
              <a:rect l="l" t="t" r="r" b="b"/>
              <a:pathLst>
                <a:path w="3861" h="3275" extrusionOk="0">
                  <a:moveTo>
                    <a:pt x="1996" y="1"/>
                  </a:moveTo>
                  <a:cubicBezTo>
                    <a:pt x="1255" y="1"/>
                    <a:pt x="526" y="379"/>
                    <a:pt x="305" y="1144"/>
                  </a:cubicBezTo>
                  <a:cubicBezTo>
                    <a:pt x="1" y="2117"/>
                    <a:pt x="730" y="3181"/>
                    <a:pt x="1794" y="3272"/>
                  </a:cubicBezTo>
                  <a:cubicBezTo>
                    <a:pt x="1828" y="3274"/>
                    <a:pt x="1863" y="3275"/>
                    <a:pt x="1898" y="3275"/>
                  </a:cubicBezTo>
                  <a:cubicBezTo>
                    <a:pt x="2424" y="3275"/>
                    <a:pt x="3033" y="3063"/>
                    <a:pt x="3375" y="2664"/>
                  </a:cubicBezTo>
                  <a:cubicBezTo>
                    <a:pt x="3770" y="2239"/>
                    <a:pt x="3861" y="1600"/>
                    <a:pt x="3679" y="1053"/>
                  </a:cubicBezTo>
                  <a:cubicBezTo>
                    <a:pt x="3557" y="749"/>
                    <a:pt x="3375" y="476"/>
                    <a:pt x="3071" y="293"/>
                  </a:cubicBezTo>
                  <a:cubicBezTo>
                    <a:pt x="2753" y="99"/>
                    <a:pt x="2373" y="1"/>
                    <a:pt x="1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3822762" y="2473779"/>
              <a:ext cx="154542" cy="131037"/>
            </a:xfrm>
            <a:custGeom>
              <a:avLst/>
              <a:gdLst/>
              <a:ahLst/>
              <a:cxnLst/>
              <a:rect l="l" t="t" r="r" b="b"/>
              <a:pathLst>
                <a:path w="8725" h="7398" extrusionOk="0">
                  <a:moveTo>
                    <a:pt x="4472" y="1"/>
                  </a:moveTo>
                  <a:cubicBezTo>
                    <a:pt x="2815" y="1"/>
                    <a:pt x="1190" y="839"/>
                    <a:pt x="670" y="2559"/>
                  </a:cubicBezTo>
                  <a:cubicBezTo>
                    <a:pt x="1" y="4838"/>
                    <a:pt x="1673" y="7270"/>
                    <a:pt x="4013" y="7392"/>
                  </a:cubicBezTo>
                  <a:cubicBezTo>
                    <a:pt x="4099" y="7396"/>
                    <a:pt x="4186" y="7398"/>
                    <a:pt x="4273" y="7398"/>
                  </a:cubicBezTo>
                  <a:cubicBezTo>
                    <a:pt x="5506" y="7398"/>
                    <a:pt x="6809" y="6991"/>
                    <a:pt x="7661" y="6054"/>
                  </a:cubicBezTo>
                  <a:cubicBezTo>
                    <a:pt x="8542" y="5051"/>
                    <a:pt x="8724" y="3592"/>
                    <a:pt x="8299" y="2376"/>
                  </a:cubicBezTo>
                  <a:cubicBezTo>
                    <a:pt x="8056" y="1677"/>
                    <a:pt x="7600" y="1039"/>
                    <a:pt x="6931" y="674"/>
                  </a:cubicBezTo>
                  <a:cubicBezTo>
                    <a:pt x="6203" y="227"/>
                    <a:pt x="5333" y="1"/>
                    <a:pt x="4472" y="1"/>
                  </a:cubicBez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3866919" y="2510126"/>
              <a:ext cx="68919" cy="57495"/>
            </a:xfrm>
            <a:custGeom>
              <a:avLst/>
              <a:gdLst/>
              <a:ahLst/>
              <a:cxnLst/>
              <a:rect l="l" t="t" r="r" b="b"/>
              <a:pathLst>
                <a:path w="3891" h="3246" extrusionOk="0">
                  <a:moveTo>
                    <a:pt x="2004" y="0"/>
                  </a:moveTo>
                  <a:cubicBezTo>
                    <a:pt x="1264" y="0"/>
                    <a:pt x="545" y="372"/>
                    <a:pt x="304" y="1115"/>
                  </a:cubicBezTo>
                  <a:cubicBezTo>
                    <a:pt x="0" y="2118"/>
                    <a:pt x="730" y="3182"/>
                    <a:pt x="1794" y="3242"/>
                  </a:cubicBezTo>
                  <a:cubicBezTo>
                    <a:pt x="1835" y="3245"/>
                    <a:pt x="1876" y="3246"/>
                    <a:pt x="1917" y="3246"/>
                  </a:cubicBezTo>
                  <a:cubicBezTo>
                    <a:pt x="2460" y="3246"/>
                    <a:pt x="3037" y="3058"/>
                    <a:pt x="3405" y="2634"/>
                  </a:cubicBezTo>
                  <a:cubicBezTo>
                    <a:pt x="3769" y="2239"/>
                    <a:pt x="3891" y="1571"/>
                    <a:pt x="3709" y="1054"/>
                  </a:cubicBezTo>
                  <a:cubicBezTo>
                    <a:pt x="3587" y="750"/>
                    <a:pt x="3405" y="476"/>
                    <a:pt x="3101" y="294"/>
                  </a:cubicBezTo>
                  <a:cubicBezTo>
                    <a:pt x="2771" y="98"/>
                    <a:pt x="2385" y="0"/>
                    <a:pt x="2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4116719" y="2473779"/>
              <a:ext cx="155073" cy="131037"/>
            </a:xfrm>
            <a:custGeom>
              <a:avLst/>
              <a:gdLst/>
              <a:ahLst/>
              <a:cxnLst/>
              <a:rect l="l" t="t" r="r" b="b"/>
              <a:pathLst>
                <a:path w="8755" h="7398" extrusionOk="0">
                  <a:moveTo>
                    <a:pt x="4502" y="1"/>
                  </a:moveTo>
                  <a:cubicBezTo>
                    <a:pt x="2845" y="1"/>
                    <a:pt x="1220" y="839"/>
                    <a:pt x="700" y="2559"/>
                  </a:cubicBezTo>
                  <a:cubicBezTo>
                    <a:pt x="1" y="4838"/>
                    <a:pt x="1673" y="7270"/>
                    <a:pt x="4013" y="7392"/>
                  </a:cubicBezTo>
                  <a:cubicBezTo>
                    <a:pt x="4099" y="7396"/>
                    <a:pt x="4186" y="7398"/>
                    <a:pt x="4274" y="7398"/>
                  </a:cubicBezTo>
                  <a:cubicBezTo>
                    <a:pt x="5510" y="7398"/>
                    <a:pt x="6837" y="6991"/>
                    <a:pt x="7661" y="6054"/>
                  </a:cubicBezTo>
                  <a:cubicBezTo>
                    <a:pt x="8542" y="5051"/>
                    <a:pt x="8755" y="3592"/>
                    <a:pt x="8329" y="2376"/>
                  </a:cubicBezTo>
                  <a:cubicBezTo>
                    <a:pt x="8056" y="1677"/>
                    <a:pt x="7600" y="1039"/>
                    <a:pt x="6962" y="674"/>
                  </a:cubicBezTo>
                  <a:cubicBezTo>
                    <a:pt x="6234" y="227"/>
                    <a:pt x="5364" y="1"/>
                    <a:pt x="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4161408" y="2510126"/>
              <a:ext cx="68406" cy="57495"/>
            </a:xfrm>
            <a:custGeom>
              <a:avLst/>
              <a:gdLst/>
              <a:ahLst/>
              <a:cxnLst/>
              <a:rect l="l" t="t" r="r" b="b"/>
              <a:pathLst>
                <a:path w="3862" h="3246" extrusionOk="0">
                  <a:moveTo>
                    <a:pt x="1976" y="0"/>
                  </a:moveTo>
                  <a:cubicBezTo>
                    <a:pt x="1238" y="0"/>
                    <a:pt x="526" y="372"/>
                    <a:pt x="305" y="1115"/>
                  </a:cubicBezTo>
                  <a:cubicBezTo>
                    <a:pt x="1" y="2118"/>
                    <a:pt x="700" y="3182"/>
                    <a:pt x="1764" y="3242"/>
                  </a:cubicBezTo>
                  <a:cubicBezTo>
                    <a:pt x="1805" y="3245"/>
                    <a:pt x="1846" y="3246"/>
                    <a:pt x="1887" y="3246"/>
                  </a:cubicBezTo>
                  <a:cubicBezTo>
                    <a:pt x="2430" y="3246"/>
                    <a:pt x="3008" y="3058"/>
                    <a:pt x="3375" y="2634"/>
                  </a:cubicBezTo>
                  <a:cubicBezTo>
                    <a:pt x="3739" y="2239"/>
                    <a:pt x="3861" y="1571"/>
                    <a:pt x="3679" y="1054"/>
                  </a:cubicBezTo>
                  <a:cubicBezTo>
                    <a:pt x="3557" y="750"/>
                    <a:pt x="3375" y="476"/>
                    <a:pt x="3071" y="294"/>
                  </a:cubicBezTo>
                  <a:cubicBezTo>
                    <a:pt x="2741" y="98"/>
                    <a:pt x="2355" y="0"/>
                    <a:pt x="1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0" name="Google Shape;1390;p48"/>
          <p:cNvSpPr txBox="1">
            <a:spLocks noGrp="1"/>
          </p:cNvSpPr>
          <p:nvPr>
            <p:ph type="title" idx="2"/>
          </p:nvPr>
        </p:nvSpPr>
        <p:spPr>
          <a:xfrm>
            <a:off x="896120" y="1149221"/>
            <a:ext cx="1641900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38" name="Google Shape;1438;p48"/>
          <p:cNvSpPr txBox="1">
            <a:spLocks noGrp="1"/>
          </p:cNvSpPr>
          <p:nvPr>
            <p:ph type="title"/>
          </p:nvPr>
        </p:nvSpPr>
        <p:spPr>
          <a:xfrm>
            <a:off x="-339438" y="2361486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440" name="Google Shape;1440;p48"/>
          <p:cNvGrpSpPr/>
          <p:nvPr/>
        </p:nvGrpSpPr>
        <p:grpSpPr>
          <a:xfrm>
            <a:off x="687850" y="341275"/>
            <a:ext cx="961550" cy="803100"/>
            <a:chOff x="1428800" y="3101325"/>
            <a:chExt cx="961550" cy="803100"/>
          </a:xfrm>
        </p:grpSpPr>
        <p:sp>
          <p:nvSpPr>
            <p:cNvPr id="1441" name="Google Shape;1441;p48"/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8"/>
          <p:cNvSpPr/>
          <p:nvPr/>
        </p:nvSpPr>
        <p:spPr>
          <a:xfrm>
            <a:off x="177600" y="4568875"/>
            <a:ext cx="1462500" cy="1863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5" name="Google Shape;1445;p48"/>
          <p:cNvGrpSpPr/>
          <p:nvPr/>
        </p:nvGrpSpPr>
        <p:grpSpPr>
          <a:xfrm>
            <a:off x="335537" y="4048789"/>
            <a:ext cx="1096269" cy="606406"/>
            <a:chOff x="239224" y="3962464"/>
            <a:chExt cx="1096269" cy="606406"/>
          </a:xfrm>
        </p:grpSpPr>
        <p:grpSp>
          <p:nvGrpSpPr>
            <p:cNvPr id="1446" name="Google Shape;1446;p48"/>
            <p:cNvGrpSpPr/>
            <p:nvPr/>
          </p:nvGrpSpPr>
          <p:grpSpPr>
            <a:xfrm>
              <a:off x="923960" y="4386623"/>
              <a:ext cx="411533" cy="180447"/>
              <a:chOff x="7800560" y="4390223"/>
              <a:chExt cx="411533" cy="180447"/>
            </a:xfrm>
          </p:grpSpPr>
          <p:sp>
            <p:nvSpPr>
              <p:cNvPr id="1447" name="Google Shape;1447;p48"/>
              <p:cNvSpPr/>
              <p:nvPr/>
            </p:nvSpPr>
            <p:spPr>
              <a:xfrm>
                <a:off x="7826818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668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8"/>
              <p:cNvSpPr/>
              <p:nvPr/>
            </p:nvSpPr>
            <p:spPr>
              <a:xfrm>
                <a:off x="7859558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8"/>
              <p:cNvSpPr/>
              <p:nvPr/>
            </p:nvSpPr>
            <p:spPr>
              <a:xfrm>
                <a:off x="7910180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8"/>
              <p:cNvSpPr/>
              <p:nvPr/>
            </p:nvSpPr>
            <p:spPr>
              <a:xfrm>
                <a:off x="7960813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8"/>
              <p:cNvSpPr/>
              <p:nvPr/>
            </p:nvSpPr>
            <p:spPr>
              <a:xfrm>
                <a:off x="801105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8"/>
              <p:cNvSpPr/>
              <p:nvPr/>
            </p:nvSpPr>
            <p:spPr>
              <a:xfrm>
                <a:off x="8061691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8"/>
              <p:cNvSpPr/>
              <p:nvPr/>
            </p:nvSpPr>
            <p:spPr>
              <a:xfrm>
                <a:off x="8112689" y="4488808"/>
                <a:ext cx="16388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48"/>
              <p:cNvSpPr/>
              <p:nvPr/>
            </p:nvSpPr>
            <p:spPr>
              <a:xfrm>
                <a:off x="8162946" y="4488808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48"/>
              <p:cNvSpPr/>
              <p:nvPr/>
            </p:nvSpPr>
            <p:spPr>
              <a:xfrm>
                <a:off x="7843947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1" y="1"/>
                    </a:moveTo>
                    <a:lnTo>
                      <a:pt x="1" y="6405"/>
                    </a:lnTo>
                    <a:lnTo>
                      <a:pt x="9341" y="64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8"/>
              <p:cNvSpPr/>
              <p:nvPr/>
            </p:nvSpPr>
            <p:spPr>
              <a:xfrm>
                <a:off x="7826818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48"/>
              <p:cNvSpPr/>
              <p:nvPr/>
            </p:nvSpPr>
            <p:spPr>
              <a:xfrm>
                <a:off x="7800560" y="4390223"/>
                <a:ext cx="384887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873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205"/>
                    </a:lnTo>
                    <a:cubicBezTo>
                      <a:pt x="0" y="7606"/>
                      <a:pt x="267" y="7873"/>
                      <a:pt x="667" y="7873"/>
                    </a:cubicBezTo>
                    <a:lnTo>
                      <a:pt x="33057" y="7873"/>
                    </a:lnTo>
                    <a:cubicBezTo>
                      <a:pt x="33424" y="7873"/>
                      <a:pt x="33724" y="7606"/>
                      <a:pt x="33724" y="7205"/>
                    </a:cubicBez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48"/>
              <p:cNvSpPr/>
              <p:nvPr/>
            </p:nvSpPr>
            <p:spPr>
              <a:xfrm>
                <a:off x="7832912" y="4398212"/>
                <a:ext cx="16377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35" y="6472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8"/>
              <p:cNvSpPr/>
              <p:nvPr/>
            </p:nvSpPr>
            <p:spPr>
              <a:xfrm>
                <a:off x="788315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48"/>
              <p:cNvSpPr/>
              <p:nvPr/>
            </p:nvSpPr>
            <p:spPr>
              <a:xfrm>
                <a:off x="793416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8"/>
              <p:cNvSpPr/>
              <p:nvPr/>
            </p:nvSpPr>
            <p:spPr>
              <a:xfrm>
                <a:off x="7984412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8"/>
              <p:cNvSpPr/>
              <p:nvPr/>
            </p:nvSpPr>
            <p:spPr>
              <a:xfrm>
                <a:off x="8035045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8"/>
              <p:cNvSpPr/>
              <p:nvPr/>
            </p:nvSpPr>
            <p:spPr>
              <a:xfrm>
                <a:off x="808529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8"/>
              <p:cNvSpPr/>
              <p:nvPr/>
            </p:nvSpPr>
            <p:spPr>
              <a:xfrm>
                <a:off x="8136300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8"/>
              <p:cNvSpPr/>
              <p:nvPr/>
            </p:nvSpPr>
            <p:spPr>
              <a:xfrm>
                <a:off x="7817689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9340" y="6439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8"/>
              <p:cNvSpPr/>
              <p:nvPr/>
            </p:nvSpPr>
            <p:spPr>
              <a:xfrm>
                <a:off x="7800560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01"/>
                    </a:lnTo>
                    <a:lnTo>
                      <a:pt x="33724" y="701"/>
                    </a:ln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48"/>
            <p:cNvGrpSpPr/>
            <p:nvPr/>
          </p:nvGrpSpPr>
          <p:grpSpPr>
            <a:xfrm>
              <a:off x="239224" y="3962464"/>
              <a:ext cx="550856" cy="606406"/>
              <a:chOff x="8259624" y="3964264"/>
              <a:chExt cx="550856" cy="606406"/>
            </a:xfrm>
          </p:grpSpPr>
          <p:sp>
            <p:nvSpPr>
              <p:cNvPr id="1468" name="Google Shape;1468;p48"/>
              <p:cNvSpPr/>
              <p:nvPr/>
            </p:nvSpPr>
            <p:spPr>
              <a:xfrm>
                <a:off x="8411124" y="4480820"/>
                <a:ext cx="385275" cy="89851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873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701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8"/>
              <p:cNvSpPr/>
              <p:nvPr/>
            </p:nvSpPr>
            <p:spPr>
              <a:xfrm>
                <a:off x="8443487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8"/>
              <p:cNvSpPr/>
              <p:nvPr/>
            </p:nvSpPr>
            <p:spPr>
              <a:xfrm>
                <a:off x="8494109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8"/>
              <p:cNvSpPr/>
              <p:nvPr/>
            </p:nvSpPr>
            <p:spPr>
              <a:xfrm>
                <a:off x="8545118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8"/>
              <p:cNvSpPr/>
              <p:nvPr/>
            </p:nvSpPr>
            <p:spPr>
              <a:xfrm>
                <a:off x="8595363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8"/>
              <p:cNvSpPr/>
              <p:nvPr/>
            </p:nvSpPr>
            <p:spPr>
              <a:xfrm>
                <a:off x="8645997" y="4488808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8"/>
              <p:cNvSpPr/>
              <p:nvPr/>
            </p:nvSpPr>
            <p:spPr>
              <a:xfrm>
                <a:off x="8696242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8"/>
              <p:cNvSpPr/>
              <p:nvPr/>
            </p:nvSpPr>
            <p:spPr>
              <a:xfrm>
                <a:off x="8747251" y="4488808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8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8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8"/>
              <p:cNvSpPr/>
              <p:nvPr/>
            </p:nvSpPr>
            <p:spPr>
              <a:xfrm>
                <a:off x="8411124" y="4480820"/>
                <a:ext cx="3852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59" h="701" extrusionOk="0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8"/>
              <p:cNvSpPr/>
              <p:nvPr/>
            </p:nvSpPr>
            <p:spPr>
              <a:xfrm>
                <a:off x="8259624" y="4390600"/>
                <a:ext cx="384887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907" extrusionOk="0">
                    <a:moveTo>
                      <a:pt x="668" y="1"/>
                    </a:moveTo>
                    <a:cubicBezTo>
                      <a:pt x="301" y="1"/>
                      <a:pt x="1" y="301"/>
                      <a:pt x="1" y="668"/>
                    </a:cubicBezTo>
                    <a:lnTo>
                      <a:pt x="1" y="7239"/>
                    </a:lnTo>
                    <a:cubicBezTo>
                      <a:pt x="1" y="7606"/>
                      <a:pt x="301" y="7906"/>
                      <a:pt x="668" y="7906"/>
                    </a:cubicBezTo>
                    <a:lnTo>
                      <a:pt x="33058" y="7906"/>
                    </a:lnTo>
                    <a:cubicBezTo>
                      <a:pt x="33425" y="7906"/>
                      <a:pt x="33725" y="7573"/>
                      <a:pt x="33725" y="7239"/>
                    </a:cubicBezTo>
                    <a:lnTo>
                      <a:pt x="33725" y="668"/>
                    </a:lnTo>
                    <a:cubicBezTo>
                      <a:pt x="33725" y="301"/>
                      <a:pt x="33425" y="1"/>
                      <a:pt x="330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8"/>
              <p:cNvSpPr/>
              <p:nvPr/>
            </p:nvSpPr>
            <p:spPr>
              <a:xfrm>
                <a:off x="8291987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8"/>
              <p:cNvSpPr/>
              <p:nvPr/>
            </p:nvSpPr>
            <p:spPr>
              <a:xfrm>
                <a:off x="83426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8"/>
              <p:cNvSpPr/>
              <p:nvPr/>
            </p:nvSpPr>
            <p:spPr>
              <a:xfrm>
                <a:off x="8393242" y="4398212"/>
                <a:ext cx="16754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8"/>
              <p:cNvSpPr/>
              <p:nvPr/>
            </p:nvSpPr>
            <p:spPr>
              <a:xfrm>
                <a:off x="8443487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8"/>
              <p:cNvSpPr/>
              <p:nvPr/>
            </p:nvSpPr>
            <p:spPr>
              <a:xfrm>
                <a:off x="8494109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8"/>
              <p:cNvSpPr/>
              <p:nvPr/>
            </p:nvSpPr>
            <p:spPr>
              <a:xfrm>
                <a:off x="8545118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8"/>
              <p:cNvSpPr/>
              <p:nvPr/>
            </p:nvSpPr>
            <p:spPr>
              <a:xfrm>
                <a:off x="8595363" y="4398212"/>
                <a:ext cx="16765" cy="7386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72" extrusionOk="0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8"/>
              <p:cNvSpPr/>
              <p:nvPr/>
            </p:nvSpPr>
            <p:spPr>
              <a:xfrm>
                <a:off x="8276753" y="4398212"/>
                <a:ext cx="10660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39" extrusionOk="0">
                    <a:moveTo>
                      <a:pt x="1" y="1"/>
                    </a:moveTo>
                    <a:lnTo>
                      <a:pt x="1" y="6439"/>
                    </a:lnTo>
                    <a:lnTo>
                      <a:pt x="9341" y="6439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8"/>
              <p:cNvSpPr/>
              <p:nvPr/>
            </p:nvSpPr>
            <p:spPr>
              <a:xfrm>
                <a:off x="8259624" y="4390223"/>
                <a:ext cx="384887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3725" h="701" extrusionOk="0">
                    <a:moveTo>
                      <a:pt x="668" y="0"/>
                    </a:moveTo>
                    <a:cubicBezTo>
                      <a:pt x="301" y="0"/>
                      <a:pt x="1" y="300"/>
                      <a:pt x="1" y="667"/>
                    </a:cubicBezTo>
                    <a:lnTo>
                      <a:pt x="1" y="701"/>
                    </a:lnTo>
                    <a:lnTo>
                      <a:pt x="33725" y="701"/>
                    </a:lnTo>
                    <a:lnTo>
                      <a:pt x="33725" y="667"/>
                    </a:lnTo>
                    <a:cubicBezTo>
                      <a:pt x="33725" y="300"/>
                      <a:pt x="33425" y="0"/>
                      <a:pt x="330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8"/>
              <p:cNvSpPr/>
              <p:nvPr/>
            </p:nvSpPr>
            <p:spPr>
              <a:xfrm>
                <a:off x="8425217" y="4301521"/>
                <a:ext cx="385263" cy="90239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907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701"/>
                    </a:cubicBezTo>
                    <a:lnTo>
                      <a:pt x="0" y="7239"/>
                    </a:lnTo>
                    <a:cubicBezTo>
                      <a:pt x="0" y="7606"/>
                      <a:pt x="300" y="7907"/>
                      <a:pt x="667" y="7907"/>
                    </a:cubicBezTo>
                    <a:lnTo>
                      <a:pt x="33057" y="7907"/>
                    </a:lnTo>
                    <a:cubicBezTo>
                      <a:pt x="33424" y="7907"/>
                      <a:pt x="33758" y="7573"/>
                      <a:pt x="33724" y="7239"/>
                    </a:cubicBezTo>
                    <a:lnTo>
                      <a:pt x="33724" y="701"/>
                    </a:lnTo>
                    <a:cubicBezTo>
                      <a:pt x="33724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8"/>
              <p:cNvSpPr/>
              <p:nvPr/>
            </p:nvSpPr>
            <p:spPr>
              <a:xfrm>
                <a:off x="8457946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9" y="6438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8"/>
              <p:cNvSpPr/>
              <p:nvPr/>
            </p:nvSpPr>
            <p:spPr>
              <a:xfrm>
                <a:off x="8508579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5" y="6438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8"/>
              <p:cNvSpPr/>
              <p:nvPr/>
            </p:nvSpPr>
            <p:spPr>
              <a:xfrm>
                <a:off x="8609457" y="4309521"/>
                <a:ext cx="16377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34" y="6438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8"/>
              <p:cNvSpPr/>
              <p:nvPr/>
            </p:nvSpPr>
            <p:spPr>
              <a:xfrm>
                <a:off x="8660078" y="4309521"/>
                <a:ext cx="1676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439" extrusionOk="0">
                    <a:moveTo>
                      <a:pt x="1" y="0"/>
                    </a:moveTo>
                    <a:lnTo>
                      <a:pt x="1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8"/>
              <p:cNvSpPr/>
              <p:nvPr/>
            </p:nvSpPr>
            <p:spPr>
              <a:xfrm>
                <a:off x="8710711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8"/>
              <p:cNvSpPr/>
              <p:nvPr/>
            </p:nvSpPr>
            <p:spPr>
              <a:xfrm>
                <a:off x="8760956" y="4309521"/>
                <a:ext cx="16754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439" extrusionOk="0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8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8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6406" extrusionOk="0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8"/>
              <p:cNvSpPr/>
              <p:nvPr/>
            </p:nvSpPr>
            <p:spPr>
              <a:xfrm>
                <a:off x="8425217" y="4301145"/>
                <a:ext cx="385263" cy="8388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735" extrusionOk="0">
                    <a:moveTo>
                      <a:pt x="667" y="1"/>
                    </a:moveTo>
                    <a:cubicBezTo>
                      <a:pt x="300" y="1"/>
                      <a:pt x="0" y="301"/>
                      <a:pt x="0" y="668"/>
                    </a:cubicBezTo>
                    <a:lnTo>
                      <a:pt x="0" y="734"/>
                    </a:lnTo>
                    <a:lnTo>
                      <a:pt x="33724" y="734"/>
                    </a:lnTo>
                    <a:lnTo>
                      <a:pt x="33724" y="668"/>
                    </a:lnTo>
                    <a:cubicBezTo>
                      <a:pt x="33758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8"/>
              <p:cNvSpPr/>
              <p:nvPr/>
            </p:nvSpPr>
            <p:spPr>
              <a:xfrm>
                <a:off x="8455287" y="3974923"/>
                <a:ext cx="328543" cy="318797"/>
              </a:xfrm>
              <a:custGeom>
                <a:avLst/>
                <a:gdLst/>
                <a:ahLst/>
                <a:cxnLst/>
                <a:rect l="l" t="t" r="r" b="b"/>
                <a:pathLst>
                  <a:path w="28788" h="27934" extrusionOk="0">
                    <a:moveTo>
                      <a:pt x="14211" y="0"/>
                    </a:moveTo>
                    <a:cubicBezTo>
                      <a:pt x="10875" y="0"/>
                      <a:pt x="7706" y="1168"/>
                      <a:pt x="5171" y="3336"/>
                    </a:cubicBezTo>
                    <a:cubicBezTo>
                      <a:pt x="2335" y="5738"/>
                      <a:pt x="567" y="9107"/>
                      <a:pt x="267" y="12843"/>
                    </a:cubicBezTo>
                    <a:cubicBezTo>
                      <a:pt x="0" y="16546"/>
                      <a:pt x="1168" y="20182"/>
                      <a:pt x="3570" y="23017"/>
                    </a:cubicBezTo>
                    <a:cubicBezTo>
                      <a:pt x="6005" y="25852"/>
                      <a:pt x="9374" y="27587"/>
                      <a:pt x="13076" y="27887"/>
                    </a:cubicBezTo>
                    <a:cubicBezTo>
                      <a:pt x="13458" y="27918"/>
                      <a:pt x="13838" y="27933"/>
                      <a:pt x="14218" y="27933"/>
                    </a:cubicBezTo>
                    <a:cubicBezTo>
                      <a:pt x="17520" y="27933"/>
                      <a:pt x="20707" y="26769"/>
                      <a:pt x="23250" y="24585"/>
                    </a:cubicBezTo>
                    <a:cubicBezTo>
                      <a:pt x="26086" y="22183"/>
                      <a:pt x="27854" y="18814"/>
                      <a:pt x="28120" y="15078"/>
                    </a:cubicBezTo>
                    <a:cubicBezTo>
                      <a:pt x="28788" y="7406"/>
                      <a:pt x="23050" y="668"/>
                      <a:pt x="15345" y="34"/>
                    </a:cubicBezTo>
                    <a:cubicBezTo>
                      <a:pt x="14944" y="0"/>
                      <a:pt x="14577" y="0"/>
                      <a:pt x="14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8"/>
              <p:cNvSpPr/>
              <p:nvPr/>
            </p:nvSpPr>
            <p:spPr>
              <a:xfrm>
                <a:off x="8447675" y="3964264"/>
                <a:ext cx="340720" cy="340732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29856" extrusionOk="0">
                    <a:moveTo>
                      <a:pt x="16045" y="634"/>
                    </a:moveTo>
                    <a:cubicBezTo>
                      <a:pt x="8173" y="0"/>
                      <a:pt x="1234" y="5905"/>
                      <a:pt x="601" y="13810"/>
                    </a:cubicBezTo>
                    <a:cubicBezTo>
                      <a:pt x="0" y="21683"/>
                      <a:pt x="5871" y="28621"/>
                      <a:pt x="13777" y="29255"/>
                    </a:cubicBezTo>
                    <a:cubicBezTo>
                      <a:pt x="21682" y="29855"/>
                      <a:pt x="28587" y="23984"/>
                      <a:pt x="29221" y="16079"/>
                    </a:cubicBezTo>
                    <a:lnTo>
                      <a:pt x="29221" y="16079"/>
                    </a:lnTo>
                    <a:lnTo>
                      <a:pt x="29221" y="16079"/>
                    </a:lnTo>
                    <a:lnTo>
                      <a:pt x="29221" y="16079"/>
                    </a:lnTo>
                    <a:cubicBezTo>
                      <a:pt x="29855" y="8140"/>
                      <a:pt x="23951" y="1268"/>
                      <a:pt x="16045" y="634"/>
                    </a:cubicBezTo>
                    <a:close/>
                    <a:moveTo>
                      <a:pt x="28854" y="16012"/>
                    </a:moveTo>
                    <a:cubicBezTo>
                      <a:pt x="28554" y="19748"/>
                      <a:pt x="26786" y="23117"/>
                      <a:pt x="23951" y="25519"/>
                    </a:cubicBezTo>
                    <a:cubicBezTo>
                      <a:pt x="21115" y="27954"/>
                      <a:pt x="17513" y="29121"/>
                      <a:pt x="13777" y="28821"/>
                    </a:cubicBezTo>
                    <a:cubicBezTo>
                      <a:pt x="10074" y="28521"/>
                      <a:pt x="6705" y="26786"/>
                      <a:pt x="4270" y="23951"/>
                    </a:cubicBezTo>
                    <a:cubicBezTo>
                      <a:pt x="1868" y="21116"/>
                      <a:pt x="701" y="17480"/>
                      <a:pt x="1001" y="13777"/>
                    </a:cubicBezTo>
                    <a:cubicBezTo>
                      <a:pt x="1268" y="10074"/>
                      <a:pt x="3036" y="6672"/>
                      <a:pt x="5871" y="4270"/>
                    </a:cubicBezTo>
                    <a:cubicBezTo>
                      <a:pt x="8406" y="2102"/>
                      <a:pt x="11575" y="934"/>
                      <a:pt x="14911" y="934"/>
                    </a:cubicBezTo>
                    <a:cubicBezTo>
                      <a:pt x="15278" y="934"/>
                      <a:pt x="15678" y="934"/>
                      <a:pt x="16045" y="968"/>
                    </a:cubicBezTo>
                    <a:cubicBezTo>
                      <a:pt x="23717" y="1602"/>
                      <a:pt x="29455" y="8340"/>
                      <a:pt x="28854" y="16012"/>
                    </a:cubicBezTo>
                    <a:close/>
                  </a:path>
                </a:pathLst>
              </a:custGeom>
              <a:solidFill>
                <a:srgbClr val="FDB4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8"/>
              <p:cNvSpPr/>
              <p:nvPr/>
            </p:nvSpPr>
            <p:spPr>
              <a:xfrm>
                <a:off x="8451475" y="3970986"/>
                <a:ext cx="336920" cy="327539"/>
              </a:xfrm>
              <a:custGeom>
                <a:avLst/>
                <a:gdLst/>
                <a:ahLst/>
                <a:cxnLst/>
                <a:rect l="l" t="t" r="r" b="b"/>
                <a:pathLst>
                  <a:path w="29522" h="28700" extrusionOk="0">
                    <a:moveTo>
                      <a:pt x="14545" y="679"/>
                    </a:moveTo>
                    <a:cubicBezTo>
                      <a:pt x="14911" y="679"/>
                      <a:pt x="15278" y="679"/>
                      <a:pt x="15612" y="712"/>
                    </a:cubicBezTo>
                    <a:cubicBezTo>
                      <a:pt x="23117" y="1346"/>
                      <a:pt x="28755" y="7918"/>
                      <a:pt x="28188" y="15390"/>
                    </a:cubicBezTo>
                    <a:cubicBezTo>
                      <a:pt x="27887" y="19026"/>
                      <a:pt x="26220" y="22328"/>
                      <a:pt x="23418" y="24696"/>
                    </a:cubicBezTo>
                    <a:cubicBezTo>
                      <a:pt x="20971" y="26815"/>
                      <a:pt x="17856" y="27946"/>
                      <a:pt x="14648" y="27946"/>
                    </a:cubicBezTo>
                    <a:cubicBezTo>
                      <a:pt x="14270" y="27946"/>
                      <a:pt x="13890" y="27930"/>
                      <a:pt x="13510" y="27899"/>
                    </a:cubicBezTo>
                    <a:cubicBezTo>
                      <a:pt x="9875" y="27598"/>
                      <a:pt x="6572" y="25930"/>
                      <a:pt x="4204" y="23162"/>
                    </a:cubicBezTo>
                    <a:cubicBezTo>
                      <a:pt x="1835" y="20393"/>
                      <a:pt x="701" y="16857"/>
                      <a:pt x="1002" y="13221"/>
                    </a:cubicBezTo>
                    <a:cubicBezTo>
                      <a:pt x="1268" y="9585"/>
                      <a:pt x="2936" y="6316"/>
                      <a:pt x="5738" y="3915"/>
                    </a:cubicBezTo>
                    <a:cubicBezTo>
                      <a:pt x="8240" y="1780"/>
                      <a:pt x="11342" y="679"/>
                      <a:pt x="14545" y="679"/>
                    </a:cubicBezTo>
                    <a:close/>
                    <a:moveTo>
                      <a:pt x="14578" y="1"/>
                    </a:moveTo>
                    <a:cubicBezTo>
                      <a:pt x="11146" y="1"/>
                      <a:pt x="7856" y="1220"/>
                      <a:pt x="5271" y="3414"/>
                    </a:cubicBezTo>
                    <a:cubicBezTo>
                      <a:pt x="2369" y="5916"/>
                      <a:pt x="601" y="9385"/>
                      <a:pt x="268" y="13221"/>
                    </a:cubicBezTo>
                    <a:cubicBezTo>
                      <a:pt x="1" y="17057"/>
                      <a:pt x="1202" y="20760"/>
                      <a:pt x="3670" y="23662"/>
                    </a:cubicBezTo>
                    <a:cubicBezTo>
                      <a:pt x="6172" y="26564"/>
                      <a:pt x="9608" y="28332"/>
                      <a:pt x="13444" y="28666"/>
                    </a:cubicBezTo>
                    <a:cubicBezTo>
                      <a:pt x="13844" y="28699"/>
                      <a:pt x="14244" y="28699"/>
                      <a:pt x="14611" y="28699"/>
                    </a:cubicBezTo>
                    <a:cubicBezTo>
                      <a:pt x="18047" y="28699"/>
                      <a:pt x="21283" y="27498"/>
                      <a:pt x="23918" y="25263"/>
                    </a:cubicBezTo>
                    <a:cubicBezTo>
                      <a:pt x="26853" y="22762"/>
                      <a:pt x="28588" y="19326"/>
                      <a:pt x="28921" y="15490"/>
                    </a:cubicBezTo>
                    <a:cubicBezTo>
                      <a:pt x="29522" y="7584"/>
                      <a:pt x="23584" y="679"/>
                      <a:pt x="15712" y="45"/>
                    </a:cubicBezTo>
                    <a:cubicBezTo>
                      <a:pt x="15333" y="16"/>
                      <a:pt x="14954" y="1"/>
                      <a:pt x="14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8"/>
              <p:cNvSpPr/>
              <p:nvPr/>
            </p:nvSpPr>
            <p:spPr>
              <a:xfrm>
                <a:off x="8559965" y="4044967"/>
                <a:ext cx="121075" cy="196067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17180" extrusionOk="0">
                    <a:moveTo>
                      <a:pt x="4237" y="4437"/>
                    </a:moveTo>
                    <a:lnTo>
                      <a:pt x="4237" y="6939"/>
                    </a:lnTo>
                    <a:cubicBezTo>
                      <a:pt x="3436" y="6705"/>
                      <a:pt x="2903" y="6338"/>
                      <a:pt x="2903" y="5704"/>
                    </a:cubicBezTo>
                    <a:cubicBezTo>
                      <a:pt x="2903" y="5104"/>
                      <a:pt x="3336" y="4604"/>
                      <a:pt x="4237" y="4437"/>
                    </a:cubicBezTo>
                    <a:close/>
                    <a:moveTo>
                      <a:pt x="6072" y="10074"/>
                    </a:moveTo>
                    <a:cubicBezTo>
                      <a:pt x="6872" y="10374"/>
                      <a:pt x="7406" y="10708"/>
                      <a:pt x="7406" y="11342"/>
                    </a:cubicBezTo>
                    <a:cubicBezTo>
                      <a:pt x="7406" y="11909"/>
                      <a:pt x="7039" y="12442"/>
                      <a:pt x="6072" y="12676"/>
                    </a:cubicBezTo>
                    <a:lnTo>
                      <a:pt x="6072" y="10074"/>
                    </a:lnTo>
                    <a:close/>
                    <a:moveTo>
                      <a:pt x="4237" y="0"/>
                    </a:moveTo>
                    <a:lnTo>
                      <a:pt x="4237" y="2035"/>
                    </a:lnTo>
                    <a:cubicBezTo>
                      <a:pt x="1368" y="2369"/>
                      <a:pt x="1" y="4036"/>
                      <a:pt x="1" y="5938"/>
                    </a:cubicBezTo>
                    <a:cubicBezTo>
                      <a:pt x="1" y="8506"/>
                      <a:pt x="2202" y="9207"/>
                      <a:pt x="4237" y="9674"/>
                    </a:cubicBezTo>
                    <a:lnTo>
                      <a:pt x="4237" y="12743"/>
                    </a:lnTo>
                    <a:cubicBezTo>
                      <a:pt x="3336" y="12609"/>
                      <a:pt x="2369" y="12342"/>
                      <a:pt x="1435" y="11775"/>
                    </a:cubicBezTo>
                    <a:lnTo>
                      <a:pt x="534" y="14044"/>
                    </a:lnTo>
                    <a:cubicBezTo>
                      <a:pt x="1535" y="14711"/>
                      <a:pt x="2869" y="15044"/>
                      <a:pt x="4237" y="15178"/>
                    </a:cubicBezTo>
                    <a:lnTo>
                      <a:pt x="4237" y="17179"/>
                    </a:lnTo>
                    <a:lnTo>
                      <a:pt x="6072" y="17179"/>
                    </a:lnTo>
                    <a:lnTo>
                      <a:pt x="6072" y="15111"/>
                    </a:lnTo>
                    <a:cubicBezTo>
                      <a:pt x="8940" y="14777"/>
                      <a:pt x="10375" y="13110"/>
                      <a:pt x="10375" y="11208"/>
                    </a:cubicBezTo>
                    <a:cubicBezTo>
                      <a:pt x="10375" y="8573"/>
                      <a:pt x="8106" y="7906"/>
                      <a:pt x="6072" y="7406"/>
                    </a:cubicBezTo>
                    <a:lnTo>
                      <a:pt x="6072" y="4370"/>
                    </a:lnTo>
                    <a:cubicBezTo>
                      <a:pt x="7406" y="4503"/>
                      <a:pt x="8707" y="5004"/>
                      <a:pt x="9607" y="5671"/>
                    </a:cubicBezTo>
                    <a:lnTo>
                      <a:pt x="10608" y="3436"/>
                    </a:lnTo>
                    <a:cubicBezTo>
                      <a:pt x="9607" y="2669"/>
                      <a:pt x="7873" y="2102"/>
                      <a:pt x="6072" y="2002"/>
                    </a:cubicBez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8"/>
              <p:cNvSpPr/>
              <p:nvPr/>
            </p:nvSpPr>
            <p:spPr>
              <a:xfrm>
                <a:off x="8476227" y="3995361"/>
                <a:ext cx="240986" cy="240347"/>
              </a:xfrm>
              <a:custGeom>
                <a:avLst/>
                <a:gdLst/>
                <a:ahLst/>
                <a:cxnLst/>
                <a:rect l="l" t="t" r="r" b="b"/>
                <a:pathLst>
                  <a:path w="21116" h="21060" extrusionOk="0">
                    <a:moveTo>
                      <a:pt x="12342" y="1"/>
                    </a:moveTo>
                    <a:cubicBezTo>
                      <a:pt x="6047" y="1"/>
                      <a:pt x="741" y="4859"/>
                      <a:pt x="267" y="11219"/>
                    </a:cubicBezTo>
                    <a:cubicBezTo>
                      <a:pt x="0" y="15055"/>
                      <a:pt x="1468" y="18591"/>
                      <a:pt x="4070" y="21059"/>
                    </a:cubicBezTo>
                    <a:cubicBezTo>
                      <a:pt x="1701" y="18624"/>
                      <a:pt x="367" y="15255"/>
                      <a:pt x="667" y="11619"/>
                    </a:cubicBezTo>
                    <a:cubicBezTo>
                      <a:pt x="1175" y="5243"/>
                      <a:pt x="6509" y="405"/>
                      <a:pt x="12768" y="405"/>
                    </a:cubicBezTo>
                    <a:cubicBezTo>
                      <a:pt x="13091" y="405"/>
                      <a:pt x="13416" y="418"/>
                      <a:pt x="13743" y="444"/>
                    </a:cubicBezTo>
                    <a:cubicBezTo>
                      <a:pt x="16612" y="678"/>
                      <a:pt x="19180" y="1879"/>
                      <a:pt x="21115" y="3713"/>
                    </a:cubicBezTo>
                    <a:cubicBezTo>
                      <a:pt x="19114" y="1679"/>
                      <a:pt x="16412" y="278"/>
                      <a:pt x="13376" y="44"/>
                    </a:cubicBezTo>
                    <a:cubicBezTo>
                      <a:pt x="13029" y="15"/>
                      <a:pt x="12684" y="1"/>
                      <a:pt x="1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15048BEB-FBAC-9751-E62F-A5F5E23B0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048" y="1040108"/>
            <a:ext cx="5161034" cy="27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3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82F7217-4772-643D-132E-718AF0E53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8155" y="838648"/>
            <a:ext cx="4442700" cy="31237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26" name="Google Shape;726;p43"/>
          <p:cNvSpPr/>
          <p:nvPr/>
        </p:nvSpPr>
        <p:spPr>
          <a:xfrm>
            <a:off x="486925" y="4570675"/>
            <a:ext cx="1829400" cy="2274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3"/>
          <p:cNvSpPr txBox="1">
            <a:spLocks noGrp="1"/>
          </p:cNvSpPr>
          <p:nvPr>
            <p:ph type="title"/>
          </p:nvPr>
        </p:nvSpPr>
        <p:spPr>
          <a:xfrm>
            <a:off x="4572000" y="2400535"/>
            <a:ext cx="4442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65" name="Google Shape;765;p43"/>
          <p:cNvSpPr txBox="1">
            <a:spLocks noGrp="1"/>
          </p:cNvSpPr>
          <p:nvPr>
            <p:ph type="title" idx="2"/>
          </p:nvPr>
        </p:nvSpPr>
        <p:spPr>
          <a:xfrm>
            <a:off x="5972400" y="1166550"/>
            <a:ext cx="1641900" cy="1405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B1C90D-FBA8-B580-B3D9-18FFE5B5FF6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35211" y="325192"/>
            <a:ext cx="6476971" cy="1405200"/>
          </a:xfrm>
        </p:spPr>
        <p:txBody>
          <a:bodyPr/>
          <a:lstStyle/>
          <a:p>
            <a:r>
              <a:rPr lang="es-ES"/>
              <a:t>GA       ACO</a:t>
            </a:r>
          </a:p>
        </p:txBody>
      </p:sp>
      <p:pic>
        <p:nvPicPr>
          <p:cNvPr id="6" name="Imagen 5" descr="Vs PNG para descargar gratis">
            <a:extLst>
              <a:ext uri="{FF2B5EF4-FFF2-40B4-BE49-F238E27FC236}">
                <a16:creationId xmlns:a16="http://schemas.microsoft.com/office/drawing/2014/main" id="{A33F4A55-E09C-697A-1351-7D9DE6BD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05" y="0"/>
            <a:ext cx="3096985" cy="20555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4913994-F2AC-F114-F0A6-93B8A2D51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43" y="1776042"/>
            <a:ext cx="3134162" cy="20100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D875BA-02AA-BDA3-4CE3-2594E29F3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742" y="1776042"/>
            <a:ext cx="3391373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5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Vs PNG para descargar gratis">
            <a:extLst>
              <a:ext uri="{FF2B5EF4-FFF2-40B4-BE49-F238E27FC236}">
                <a16:creationId xmlns:a16="http://schemas.microsoft.com/office/drawing/2014/main" id="{A33F4A55-E09C-697A-1351-7D9DE6BD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93" y="39131"/>
            <a:ext cx="3096985" cy="20555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4D7AFC-DD89-641E-1CD6-50FCA608E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04" y="1662111"/>
            <a:ext cx="6932764" cy="2414465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214C2EF5-9F30-22FC-41B7-C5C524FCEF0D}"/>
              </a:ext>
            </a:extLst>
          </p:cNvPr>
          <p:cNvSpPr txBox="1">
            <a:spLocks/>
          </p:cNvSpPr>
          <p:nvPr/>
        </p:nvSpPr>
        <p:spPr>
          <a:xfrm>
            <a:off x="1785206" y="322470"/>
            <a:ext cx="6476971" cy="14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Inter"/>
              <a:buNone/>
              <a:defRPr sz="8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s-ES"/>
              <a:t>GA       ACO</a:t>
            </a:r>
          </a:p>
        </p:txBody>
      </p:sp>
    </p:spTree>
    <p:extLst>
      <p:ext uri="{BB962C8B-B14F-4D97-AF65-F5344CB8AC3E}">
        <p14:creationId xmlns:p14="http://schemas.microsoft.com/office/powerpoint/2010/main" val="2925665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Vs PNG para descargar gratis">
            <a:extLst>
              <a:ext uri="{FF2B5EF4-FFF2-40B4-BE49-F238E27FC236}">
                <a16:creationId xmlns:a16="http://schemas.microsoft.com/office/drawing/2014/main" id="{A33F4A55-E09C-697A-1351-7D9DE6BD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14" y="-2722"/>
            <a:ext cx="3096985" cy="205558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18B6161-44C2-62D3-DAA1-436700E7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651" y="1719413"/>
            <a:ext cx="5789163" cy="2555131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01A1A1E9-A079-5B9D-2A2C-22A55F0493F2}"/>
              </a:ext>
            </a:extLst>
          </p:cNvPr>
          <p:cNvSpPr txBox="1">
            <a:spLocks/>
          </p:cNvSpPr>
          <p:nvPr/>
        </p:nvSpPr>
        <p:spPr>
          <a:xfrm>
            <a:off x="1093120" y="314213"/>
            <a:ext cx="6476971" cy="14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Inter"/>
              <a:buNone/>
              <a:defRPr sz="8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s-ES"/>
              <a:t>GA       ACO</a:t>
            </a:r>
          </a:p>
        </p:txBody>
      </p:sp>
    </p:spTree>
    <p:extLst>
      <p:ext uri="{BB962C8B-B14F-4D97-AF65-F5344CB8AC3E}">
        <p14:creationId xmlns:p14="http://schemas.microsoft.com/office/powerpoint/2010/main" val="4279252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14BB7-4B6D-4A26-2669-54030F70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02" y="1904565"/>
            <a:ext cx="4134271" cy="2624555"/>
          </a:xfrm>
        </p:spPr>
        <p:txBody>
          <a:bodyPr/>
          <a:lstStyle/>
          <a:p>
            <a:pPr algn="l"/>
            <a:r>
              <a:rPr lang="es-PA" sz="1600" u="sng" err="1">
                <a:solidFill>
                  <a:schemeClr val="tx1"/>
                </a:solidFill>
                <a:latin typeface="Trebuchet MS"/>
              </a:rPr>
              <a:t>Strengths</a:t>
            </a:r>
            <a:r>
              <a:rPr lang="es-PA" sz="1600" u="sng" dirty="0">
                <a:solidFill>
                  <a:schemeClr val="tx1"/>
                </a:solidFill>
                <a:latin typeface="Trebuchet MS"/>
              </a:rPr>
              <a:t>:</a:t>
            </a:r>
            <a:endParaRPr lang="fr-FR" u="sng">
              <a:solidFill>
                <a:schemeClr val="tx1"/>
              </a:solidFill>
              <a:latin typeface="Trebuchet MS"/>
            </a:endParaRPr>
          </a:p>
          <a:p>
            <a:pPr algn="l"/>
            <a:br>
              <a:rPr lang="es-ES" sz="1600" b="0" dirty="0">
                <a:latin typeface="Trebuchet MS"/>
              </a:rPr>
            </a:br>
            <a:r>
              <a:rPr lang="es-ES" sz="1600" b="0" dirty="0">
                <a:latin typeface="Trebuchet MS"/>
              </a:rPr>
              <a:t>-</a:t>
            </a:r>
            <a:r>
              <a:rPr lang="es-ES" sz="1600" b="0" err="1">
                <a:latin typeface="Trebuchet MS"/>
              </a:rPr>
              <a:t>Effective</a:t>
            </a:r>
            <a:r>
              <a:rPr lang="es-ES" sz="1600" b="0" dirty="0">
                <a:latin typeface="Trebuchet MS"/>
              </a:rPr>
              <a:t> and intense </a:t>
            </a:r>
            <a:r>
              <a:rPr lang="es-ES" sz="1600" b="0" err="1">
                <a:latin typeface="Trebuchet MS"/>
              </a:rPr>
              <a:t>search</a:t>
            </a:r>
            <a:r>
              <a:rPr lang="es-ES" sz="1600" b="0" dirty="0">
                <a:latin typeface="Trebuchet MS"/>
              </a:rPr>
              <a:t>.</a:t>
            </a:r>
            <a:br>
              <a:rPr lang="es-ES" sz="1600" b="0" dirty="0">
                <a:latin typeface="Trebuchet MS"/>
              </a:rPr>
            </a:br>
            <a:r>
              <a:rPr lang="es-ES" sz="1600" b="0" dirty="0">
                <a:latin typeface="Trebuchet MS"/>
              </a:rPr>
              <a:t>-</a:t>
            </a:r>
            <a:r>
              <a:rPr lang="es-ES" sz="1600" b="0" err="1">
                <a:latin typeface="Trebuchet MS"/>
              </a:rPr>
              <a:t>Find</a:t>
            </a:r>
            <a:r>
              <a:rPr lang="es-ES" sz="1600" b="0" dirty="0">
                <a:latin typeface="Trebuchet MS"/>
              </a:rPr>
              <a:t> </a:t>
            </a:r>
            <a:r>
              <a:rPr lang="es-ES" sz="1600" b="0" err="1">
                <a:latin typeface="Trebuchet MS"/>
              </a:rPr>
              <a:t>solutions</a:t>
            </a:r>
            <a:r>
              <a:rPr lang="es-ES" sz="1600" b="0" dirty="0">
                <a:latin typeface="Trebuchet MS"/>
              </a:rPr>
              <a:t> in a </a:t>
            </a:r>
            <a:r>
              <a:rPr lang="es-ES" sz="1600" b="0" err="1">
                <a:latin typeface="Trebuchet MS"/>
              </a:rPr>
              <a:t>shorter</a:t>
            </a:r>
            <a:r>
              <a:rPr lang="es-ES" sz="1600" b="0" dirty="0">
                <a:latin typeface="Trebuchet MS"/>
              </a:rPr>
              <a:t> time.</a:t>
            </a:r>
            <a:br>
              <a:rPr lang="es-ES" sz="1600" b="0" dirty="0">
                <a:latin typeface="Trebuchet MS"/>
              </a:rPr>
            </a:br>
            <a:br>
              <a:rPr lang="es-ES" sz="1600" b="0" dirty="0">
                <a:latin typeface="Trebuchet MS"/>
              </a:rPr>
            </a:br>
            <a:br>
              <a:rPr lang="es-ES" sz="1600" b="0" dirty="0">
                <a:latin typeface="Trebuchet MS"/>
              </a:rPr>
            </a:br>
            <a:r>
              <a:rPr lang="es-ES" sz="1600" u="sng" err="1">
                <a:solidFill>
                  <a:schemeClr val="tx1"/>
                </a:solidFill>
                <a:latin typeface="Trebuchet MS"/>
              </a:rPr>
              <a:t>Weaknesses</a:t>
            </a:r>
            <a:r>
              <a:rPr lang="es-ES" sz="1600" u="sng" dirty="0">
                <a:solidFill>
                  <a:schemeClr val="tx1"/>
                </a:solidFill>
                <a:latin typeface="Trebuchet MS"/>
              </a:rPr>
              <a:t>:</a:t>
            </a:r>
            <a:br>
              <a:rPr lang="es-ES" sz="1600" u="sng" dirty="0">
                <a:latin typeface="Trebuchet MS"/>
              </a:rPr>
            </a:br>
            <a:br>
              <a:rPr lang="es-ES" sz="1600" b="0" dirty="0">
                <a:latin typeface="Trebuchet MS"/>
              </a:rPr>
            </a:br>
            <a:r>
              <a:rPr lang="es-ES" sz="1600" b="0" dirty="0">
                <a:latin typeface="Trebuchet MS"/>
              </a:rPr>
              <a:t>-</a:t>
            </a:r>
            <a:r>
              <a:rPr lang="es-ES" sz="1600" b="0" err="1">
                <a:latin typeface="Trebuchet MS"/>
              </a:rPr>
              <a:t>Takes</a:t>
            </a:r>
            <a:r>
              <a:rPr lang="es-ES" sz="1600" b="0" dirty="0">
                <a:latin typeface="Trebuchet MS"/>
              </a:rPr>
              <a:t> time </a:t>
            </a:r>
            <a:r>
              <a:rPr lang="es-ES" sz="1600" b="0" err="1">
                <a:latin typeface="Trebuchet MS"/>
              </a:rPr>
              <a:t>to</a:t>
            </a:r>
            <a:r>
              <a:rPr lang="es-ES" sz="1600" b="0" dirty="0">
                <a:latin typeface="Trebuchet MS"/>
              </a:rPr>
              <a:t> be </a:t>
            </a:r>
            <a:r>
              <a:rPr lang="es-ES" sz="1600" b="0" err="1">
                <a:latin typeface="Trebuchet MS"/>
              </a:rPr>
              <a:t>executed</a:t>
            </a:r>
            <a:r>
              <a:rPr lang="es-ES" sz="1600" b="0" dirty="0">
                <a:latin typeface="Trebuchet MS"/>
              </a:rPr>
              <a:t>.</a:t>
            </a:r>
            <a:br>
              <a:rPr lang="en-US" dirty="0">
                <a:latin typeface="Trebuchet MS"/>
              </a:rPr>
            </a:br>
            <a:r>
              <a:rPr lang="es-ES" sz="1600" b="0" dirty="0">
                <a:latin typeface="Trebuchet MS"/>
              </a:rPr>
              <a:t>-</a:t>
            </a:r>
            <a:r>
              <a:rPr lang="es-ES" sz="1600" b="0" err="1">
                <a:latin typeface="Trebuchet MS"/>
              </a:rPr>
              <a:t>Less</a:t>
            </a:r>
            <a:r>
              <a:rPr lang="es-ES" sz="1600" b="0" dirty="0">
                <a:latin typeface="Trebuchet MS"/>
              </a:rPr>
              <a:t> </a:t>
            </a:r>
            <a:r>
              <a:rPr lang="es-ES" sz="1600" b="0" err="1">
                <a:latin typeface="Trebuchet MS"/>
              </a:rPr>
              <a:t>robust</a:t>
            </a:r>
            <a:r>
              <a:rPr lang="es-ES" sz="1600" b="0" dirty="0">
                <a:latin typeface="Trebuchet MS"/>
              </a:rPr>
              <a:t> in </a:t>
            </a:r>
            <a:r>
              <a:rPr lang="es-ES" sz="1600" b="0" err="1">
                <a:latin typeface="Trebuchet MS"/>
              </a:rPr>
              <a:t>diversity</a:t>
            </a:r>
            <a:r>
              <a:rPr lang="es-ES" sz="1600" b="0" dirty="0">
                <a:latin typeface="Trebuchet MS"/>
              </a:rPr>
              <a:t> </a:t>
            </a:r>
            <a:r>
              <a:rPr lang="es-ES" sz="1600" b="0" err="1">
                <a:latin typeface="Trebuchet MS"/>
              </a:rPr>
              <a:t>maintainability</a:t>
            </a:r>
            <a:r>
              <a:rPr lang="es-ES" sz="1600" b="0" dirty="0">
                <a:latin typeface="Trebuchet MS"/>
              </a:rPr>
              <a:t>.</a:t>
            </a:r>
            <a:br>
              <a:rPr lang="es-ES" sz="1600" b="0" dirty="0">
                <a:latin typeface="Trebuchet MS"/>
              </a:rPr>
            </a:br>
            <a:br>
              <a:rPr lang="es-ES" sz="1600" b="0" dirty="0">
                <a:latin typeface="Trebuchet MS"/>
              </a:rPr>
            </a:br>
            <a:endParaRPr lang="es-ES" sz="1600" b="0">
              <a:latin typeface="Trebuchet M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7B1C90D-FBA8-B580-B3D9-18FFE5B5FF6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58843" y="226079"/>
            <a:ext cx="6476971" cy="1405200"/>
          </a:xfrm>
        </p:spPr>
        <p:txBody>
          <a:bodyPr/>
          <a:lstStyle/>
          <a:p>
            <a:r>
              <a:rPr lang="es-ES"/>
              <a:t>ACO      GA</a:t>
            </a:r>
          </a:p>
        </p:txBody>
      </p:sp>
      <p:pic>
        <p:nvPicPr>
          <p:cNvPr id="6" name="Imagen 5" descr="Vs PNG para descargar gratis">
            <a:extLst>
              <a:ext uri="{FF2B5EF4-FFF2-40B4-BE49-F238E27FC236}">
                <a16:creationId xmlns:a16="http://schemas.microsoft.com/office/drawing/2014/main" id="{A33F4A55-E09C-697A-1351-7D9DE6BD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14" y="-2722"/>
            <a:ext cx="3096985" cy="205558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CFA2785-D66C-652C-44B5-DF9489DD0794}"/>
              </a:ext>
            </a:extLst>
          </p:cNvPr>
          <p:cNvSpPr txBox="1">
            <a:spLocks/>
          </p:cNvSpPr>
          <p:nvPr/>
        </p:nvSpPr>
        <p:spPr>
          <a:xfrm>
            <a:off x="4572488" y="1902751"/>
            <a:ext cx="4134271" cy="2624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Inter"/>
              <a:buNone/>
              <a:defRPr sz="3500" b="1" i="0" u="none" strike="noStrike" cap="none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pPr algn="l"/>
            <a:r>
              <a:rPr lang="es-PA" sz="1600" u="sng" dirty="0" err="1">
                <a:solidFill>
                  <a:schemeClr val="tx1"/>
                </a:solidFill>
                <a:latin typeface="Trebuchet MS"/>
              </a:rPr>
              <a:t>Strengths</a:t>
            </a:r>
            <a:r>
              <a:rPr lang="es-PA" sz="1600" u="sng" dirty="0">
                <a:solidFill>
                  <a:schemeClr val="tx1"/>
                </a:solidFill>
                <a:latin typeface="Trebuchet MS"/>
              </a:rPr>
              <a:t>:</a:t>
            </a:r>
            <a:endParaRPr lang="es-ES" sz="1600" b="0">
              <a:solidFill>
                <a:schemeClr val="tx1"/>
              </a:solidFill>
              <a:latin typeface="Trebuchet MS"/>
            </a:endParaRPr>
          </a:p>
          <a:p>
            <a:pPr algn="l"/>
            <a:br>
              <a:rPr lang="es-ES" sz="1600" b="0" dirty="0">
                <a:latin typeface="Trebuchet MS"/>
              </a:rPr>
            </a:br>
            <a:r>
              <a:rPr lang="es-ES" sz="1600" b="0" dirty="0">
                <a:latin typeface="Trebuchet MS"/>
              </a:rPr>
              <a:t>-High </a:t>
            </a:r>
            <a:r>
              <a:rPr lang="es-ES" sz="1600" b="0" dirty="0" err="1">
                <a:latin typeface="Trebuchet MS"/>
              </a:rPr>
              <a:t>exploration</a:t>
            </a:r>
            <a:r>
              <a:rPr lang="es-ES" sz="1600" b="0" dirty="0">
                <a:latin typeface="Trebuchet MS"/>
              </a:rPr>
              <a:t> </a:t>
            </a:r>
            <a:r>
              <a:rPr lang="es-ES" sz="1600" b="0" dirty="0" err="1">
                <a:latin typeface="Trebuchet MS"/>
              </a:rPr>
              <a:t>capabilities</a:t>
            </a:r>
            <a:r>
              <a:rPr lang="es-ES" sz="1600" b="0" dirty="0">
                <a:latin typeface="Trebuchet MS"/>
              </a:rPr>
              <a:t>.</a:t>
            </a:r>
            <a:br>
              <a:rPr lang="es-ES" sz="1600" b="0" dirty="0">
                <a:latin typeface="Trebuchet MS"/>
              </a:rPr>
            </a:br>
            <a:r>
              <a:rPr lang="es-ES" sz="1600" b="0" dirty="0">
                <a:latin typeface="Trebuchet MS"/>
              </a:rPr>
              <a:t>-</a:t>
            </a:r>
            <a:r>
              <a:rPr lang="es-ES" sz="1600" b="0" dirty="0" err="1">
                <a:latin typeface="Trebuchet MS"/>
              </a:rPr>
              <a:t>Better</a:t>
            </a:r>
            <a:r>
              <a:rPr lang="es-ES" sz="1600" b="0" dirty="0">
                <a:latin typeface="Trebuchet MS"/>
              </a:rPr>
              <a:t> </a:t>
            </a:r>
            <a:r>
              <a:rPr lang="es-ES" sz="1600" b="0" dirty="0" err="1">
                <a:latin typeface="Trebuchet MS"/>
              </a:rPr>
              <a:t>scalability</a:t>
            </a:r>
            <a:r>
              <a:rPr lang="es-ES" sz="1600" b="0" dirty="0">
                <a:latin typeface="Trebuchet MS"/>
              </a:rPr>
              <a:t> </a:t>
            </a:r>
            <a:r>
              <a:rPr lang="es-ES" sz="1600" b="0" dirty="0" err="1">
                <a:latin typeface="Trebuchet MS"/>
              </a:rPr>
              <a:t>for</a:t>
            </a:r>
            <a:r>
              <a:rPr lang="es-ES" sz="1600" b="0" dirty="0">
                <a:latin typeface="Trebuchet MS"/>
              </a:rPr>
              <a:t> </a:t>
            </a:r>
            <a:r>
              <a:rPr lang="es-ES" sz="1600" b="0" dirty="0" err="1">
                <a:latin typeface="Trebuchet MS"/>
              </a:rPr>
              <a:t>larger</a:t>
            </a:r>
            <a:r>
              <a:rPr lang="es-ES" sz="1600" b="0" dirty="0">
                <a:latin typeface="Trebuchet MS"/>
              </a:rPr>
              <a:t> </a:t>
            </a:r>
            <a:r>
              <a:rPr lang="es-ES" sz="1600" b="0" dirty="0" err="1">
                <a:latin typeface="Trebuchet MS"/>
              </a:rPr>
              <a:t>problems</a:t>
            </a:r>
            <a:r>
              <a:rPr lang="es-ES" sz="1600" b="0" dirty="0">
                <a:latin typeface="Trebuchet MS"/>
              </a:rPr>
              <a:t>.</a:t>
            </a:r>
            <a:br>
              <a:rPr lang="es-ES" sz="1600" b="0" dirty="0">
                <a:latin typeface="Trebuchet MS"/>
              </a:rPr>
            </a:br>
            <a:endParaRPr lang="es-ES" sz="1600" b="0">
              <a:latin typeface="Trebuchet MS"/>
            </a:endParaRPr>
          </a:p>
          <a:p>
            <a:pPr algn="l"/>
            <a:br>
              <a:rPr lang="es-ES" sz="1600" b="0" dirty="0">
                <a:latin typeface="Trebuchet MS"/>
              </a:rPr>
            </a:br>
            <a:br>
              <a:rPr lang="es-ES" sz="1600" b="0" dirty="0">
                <a:latin typeface="Trebuchet MS"/>
              </a:rPr>
            </a:br>
            <a:r>
              <a:rPr lang="es-ES" sz="1600" u="sng" dirty="0" err="1">
                <a:solidFill>
                  <a:schemeClr val="tx1"/>
                </a:solidFill>
                <a:latin typeface="Trebuchet MS"/>
              </a:rPr>
              <a:t>Weaknesses</a:t>
            </a:r>
            <a:r>
              <a:rPr lang="es-ES" sz="1600" u="sng" dirty="0">
                <a:solidFill>
                  <a:schemeClr val="tx1"/>
                </a:solidFill>
                <a:latin typeface="Trebuchet MS"/>
              </a:rPr>
              <a:t>:</a:t>
            </a:r>
            <a:br>
              <a:rPr lang="es-ES" sz="1600" b="0" dirty="0">
                <a:latin typeface="Trebuchet MS"/>
              </a:rPr>
            </a:br>
            <a:br>
              <a:rPr lang="es-ES" sz="1600" b="0" dirty="0">
                <a:latin typeface="Trebuchet MS"/>
              </a:rPr>
            </a:br>
            <a:r>
              <a:rPr lang="es-ES" sz="1600" b="0" dirty="0">
                <a:latin typeface="Trebuchet MS"/>
              </a:rPr>
              <a:t>-</a:t>
            </a:r>
            <a:r>
              <a:rPr lang="es-ES" sz="1600" b="0" dirty="0" err="1">
                <a:latin typeface="Trebuchet MS"/>
              </a:rPr>
              <a:t>Careful</a:t>
            </a:r>
            <a:r>
              <a:rPr lang="es-ES" sz="1600" b="0" dirty="0">
                <a:latin typeface="Trebuchet MS"/>
              </a:rPr>
              <a:t> </a:t>
            </a:r>
            <a:r>
              <a:rPr lang="es-ES" sz="1600" b="0" dirty="0" err="1">
                <a:latin typeface="Trebuchet MS"/>
              </a:rPr>
              <a:t>hiperparameters</a:t>
            </a:r>
            <a:r>
              <a:rPr lang="es-ES" sz="1600" b="0" dirty="0">
                <a:latin typeface="Trebuchet MS"/>
              </a:rPr>
              <a:t> </a:t>
            </a:r>
            <a:r>
              <a:rPr lang="es-ES" sz="1600" b="0" dirty="0" err="1">
                <a:latin typeface="Trebuchet MS"/>
              </a:rPr>
              <a:t>tunning</a:t>
            </a:r>
            <a:r>
              <a:rPr lang="es-ES" sz="1600" b="0" dirty="0">
                <a:latin typeface="Trebuchet MS"/>
              </a:rPr>
              <a:t>.</a:t>
            </a:r>
            <a:br>
              <a:rPr lang="es-ES" sz="1600" b="0" dirty="0">
                <a:latin typeface="Trebuchet MS"/>
              </a:rPr>
            </a:br>
            <a:br>
              <a:rPr lang="es-ES" sz="1600" b="0" dirty="0">
                <a:latin typeface="Trebuchet MS"/>
              </a:rPr>
            </a:br>
            <a:endParaRPr lang="es-ES" sz="1600" b="0" dirty="0">
              <a:latin typeface="Trebuchet MS"/>
            </a:endParaRPr>
          </a:p>
          <a:p>
            <a:pPr algn="l"/>
            <a:br>
              <a:rPr lang="es-ES" sz="1600" b="0" dirty="0"/>
            </a:br>
            <a:endParaRPr lang="es-ES" sz="1600" b="0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32222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3499;p74">
            <a:extLst>
              <a:ext uri="{FF2B5EF4-FFF2-40B4-BE49-F238E27FC236}">
                <a16:creationId xmlns:a16="http://schemas.microsoft.com/office/drawing/2014/main" id="{2AF9EB0D-4F47-6CEB-FBB5-C6D69C0A9770}"/>
              </a:ext>
            </a:extLst>
          </p:cNvPr>
          <p:cNvGrpSpPr/>
          <p:nvPr/>
        </p:nvGrpSpPr>
        <p:grpSpPr>
          <a:xfrm>
            <a:off x="0" y="1698913"/>
            <a:ext cx="5094190" cy="2935926"/>
            <a:chOff x="12553" y="1292880"/>
            <a:chExt cx="6347900" cy="3658475"/>
          </a:xfrm>
        </p:grpSpPr>
        <p:sp>
          <p:nvSpPr>
            <p:cNvPr id="9" name="Google Shape;3500;p74">
              <a:extLst>
                <a:ext uri="{FF2B5EF4-FFF2-40B4-BE49-F238E27FC236}">
                  <a16:creationId xmlns:a16="http://schemas.microsoft.com/office/drawing/2014/main" id="{892504EA-02E9-990B-3865-237A39475B2B}"/>
                </a:ext>
              </a:extLst>
            </p:cNvPr>
            <p:cNvSpPr/>
            <p:nvPr/>
          </p:nvSpPr>
          <p:spPr>
            <a:xfrm>
              <a:off x="12553" y="1292880"/>
              <a:ext cx="6347900" cy="3658475"/>
            </a:xfrm>
            <a:custGeom>
              <a:avLst/>
              <a:gdLst/>
              <a:ahLst/>
              <a:cxnLst/>
              <a:rect l="l" t="t" r="r" b="b"/>
              <a:pathLst>
                <a:path w="253916" h="146339" extrusionOk="0">
                  <a:moveTo>
                    <a:pt x="253916" y="1"/>
                  </a:moveTo>
                  <a:lnTo>
                    <a:pt x="223060" y="16246"/>
                  </a:lnTo>
                  <a:lnTo>
                    <a:pt x="230999" y="22517"/>
                  </a:lnTo>
                  <a:lnTo>
                    <a:pt x="205548" y="53739"/>
                  </a:lnTo>
                  <a:lnTo>
                    <a:pt x="171790" y="29589"/>
                  </a:lnTo>
                  <a:lnTo>
                    <a:pt x="119253" y="84628"/>
                  </a:lnTo>
                  <a:lnTo>
                    <a:pt x="77957" y="60878"/>
                  </a:lnTo>
                  <a:lnTo>
                    <a:pt x="1" y="129260"/>
                  </a:lnTo>
                  <a:lnTo>
                    <a:pt x="1" y="146339"/>
                  </a:lnTo>
                  <a:lnTo>
                    <a:pt x="79625" y="72553"/>
                  </a:lnTo>
                  <a:lnTo>
                    <a:pt x="119453" y="97070"/>
                  </a:lnTo>
                  <a:lnTo>
                    <a:pt x="173225" y="43132"/>
                  </a:lnTo>
                  <a:lnTo>
                    <a:pt x="207216" y="67316"/>
                  </a:lnTo>
                  <a:lnTo>
                    <a:pt x="238905" y="28555"/>
                  </a:lnTo>
                  <a:lnTo>
                    <a:pt x="246410" y="34592"/>
                  </a:lnTo>
                  <a:lnTo>
                    <a:pt x="2539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1;p74">
              <a:extLst>
                <a:ext uri="{FF2B5EF4-FFF2-40B4-BE49-F238E27FC236}">
                  <a16:creationId xmlns:a16="http://schemas.microsoft.com/office/drawing/2014/main" id="{EAF25269-8FD6-5ED4-3C44-2D77E0D033F6}"/>
                </a:ext>
              </a:extLst>
            </p:cNvPr>
            <p:cNvSpPr/>
            <p:nvPr/>
          </p:nvSpPr>
          <p:spPr>
            <a:xfrm>
              <a:off x="1752153" y="2756480"/>
              <a:ext cx="437000" cy="398500"/>
            </a:xfrm>
            <a:custGeom>
              <a:avLst/>
              <a:gdLst/>
              <a:ahLst/>
              <a:cxnLst/>
              <a:rect l="l" t="t" r="r" b="b"/>
              <a:pathLst>
                <a:path w="17480" h="15940" extrusionOk="0">
                  <a:moveTo>
                    <a:pt x="8745" y="1"/>
                  </a:moveTo>
                  <a:cubicBezTo>
                    <a:pt x="5120" y="1"/>
                    <a:pt x="1834" y="2495"/>
                    <a:pt x="1001" y="6203"/>
                  </a:cubicBezTo>
                  <a:cubicBezTo>
                    <a:pt x="0" y="10506"/>
                    <a:pt x="2702" y="14743"/>
                    <a:pt x="7005" y="15743"/>
                  </a:cubicBezTo>
                  <a:cubicBezTo>
                    <a:pt x="7591" y="15876"/>
                    <a:pt x="8177" y="15940"/>
                    <a:pt x="8754" y="15940"/>
                  </a:cubicBezTo>
                  <a:cubicBezTo>
                    <a:pt x="12384" y="15940"/>
                    <a:pt x="15677" y="13423"/>
                    <a:pt x="16512" y="9739"/>
                  </a:cubicBezTo>
                  <a:cubicBezTo>
                    <a:pt x="17479" y="5436"/>
                    <a:pt x="14811" y="1166"/>
                    <a:pt x="10508" y="199"/>
                  </a:cubicBezTo>
                  <a:cubicBezTo>
                    <a:pt x="9917" y="65"/>
                    <a:pt x="9327" y="1"/>
                    <a:pt x="8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02;p74">
              <a:extLst>
                <a:ext uri="{FF2B5EF4-FFF2-40B4-BE49-F238E27FC236}">
                  <a16:creationId xmlns:a16="http://schemas.microsoft.com/office/drawing/2014/main" id="{77FF2460-2A59-78B2-39AF-A8385F097D9B}"/>
                </a:ext>
              </a:extLst>
            </p:cNvPr>
            <p:cNvSpPr/>
            <p:nvPr/>
          </p:nvSpPr>
          <p:spPr>
            <a:xfrm>
              <a:off x="4107978" y="1999130"/>
              <a:ext cx="452850" cy="398475"/>
            </a:xfrm>
            <a:custGeom>
              <a:avLst/>
              <a:gdLst/>
              <a:ahLst/>
              <a:cxnLst/>
              <a:rect l="l" t="t" r="r" b="b"/>
              <a:pathLst>
                <a:path w="18114" h="15939" extrusionOk="0">
                  <a:moveTo>
                    <a:pt x="9058" y="1"/>
                  </a:moveTo>
                  <a:cubicBezTo>
                    <a:pt x="8027" y="1"/>
                    <a:pt x="6980" y="205"/>
                    <a:pt x="5972" y="638"/>
                  </a:cubicBezTo>
                  <a:cubicBezTo>
                    <a:pt x="1902" y="2339"/>
                    <a:pt x="1" y="7009"/>
                    <a:pt x="1702" y="11046"/>
                  </a:cubicBezTo>
                  <a:cubicBezTo>
                    <a:pt x="2981" y="14104"/>
                    <a:pt x="5937" y="15938"/>
                    <a:pt x="9054" y="15938"/>
                  </a:cubicBezTo>
                  <a:cubicBezTo>
                    <a:pt x="10084" y="15938"/>
                    <a:pt x="11132" y="15738"/>
                    <a:pt x="12143" y="15315"/>
                  </a:cubicBezTo>
                  <a:cubicBezTo>
                    <a:pt x="16179" y="13614"/>
                    <a:pt x="18114" y="8944"/>
                    <a:pt x="16379" y="4875"/>
                  </a:cubicBezTo>
                  <a:cubicBezTo>
                    <a:pt x="15103" y="1846"/>
                    <a:pt x="12155" y="1"/>
                    <a:pt x="9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3503;p74">
            <a:extLst>
              <a:ext uri="{FF2B5EF4-FFF2-40B4-BE49-F238E27FC236}">
                <a16:creationId xmlns:a16="http://schemas.microsoft.com/office/drawing/2014/main" id="{4E6A8454-98AA-49CB-070C-B293BDA67D35}"/>
              </a:ext>
            </a:extLst>
          </p:cNvPr>
          <p:cNvSpPr/>
          <p:nvPr/>
        </p:nvSpPr>
        <p:spPr>
          <a:xfrm>
            <a:off x="509454" y="4327010"/>
            <a:ext cx="3467100" cy="4314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504;p74">
            <a:extLst>
              <a:ext uri="{FF2B5EF4-FFF2-40B4-BE49-F238E27FC236}">
                <a16:creationId xmlns:a16="http://schemas.microsoft.com/office/drawing/2014/main" id="{D59F1FC4-5653-EE24-2D33-CD1CE5E24B28}"/>
              </a:ext>
            </a:extLst>
          </p:cNvPr>
          <p:cNvSpPr txBox="1">
            <a:spLocks/>
          </p:cNvSpPr>
          <p:nvPr/>
        </p:nvSpPr>
        <p:spPr>
          <a:xfrm>
            <a:off x="5129275" y="1382813"/>
            <a:ext cx="36822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Inter"/>
              <a:buNone/>
              <a:defRPr sz="3500" b="1" i="0" u="none" strike="noStrike" cap="none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fr-FR" sz="4800"/>
              <a:t>Q&amp;A</a:t>
            </a:r>
          </a:p>
          <a:p>
            <a:r>
              <a:rPr lang="fr-FR" sz="4800">
                <a:solidFill>
                  <a:schemeClr val="dk2"/>
                </a:solidFill>
              </a:rPr>
              <a:t>SESSION</a:t>
            </a:r>
          </a:p>
        </p:txBody>
      </p:sp>
      <p:grpSp>
        <p:nvGrpSpPr>
          <p:cNvPr id="14" name="Google Shape;3525;p74">
            <a:extLst>
              <a:ext uri="{FF2B5EF4-FFF2-40B4-BE49-F238E27FC236}">
                <a16:creationId xmlns:a16="http://schemas.microsoft.com/office/drawing/2014/main" id="{F55D4269-B093-FE25-BD85-1306F555304E}"/>
              </a:ext>
            </a:extLst>
          </p:cNvPr>
          <p:cNvGrpSpPr/>
          <p:nvPr/>
        </p:nvGrpSpPr>
        <p:grpSpPr>
          <a:xfrm>
            <a:off x="3042864" y="934902"/>
            <a:ext cx="771644" cy="644488"/>
            <a:chOff x="2860498" y="605292"/>
            <a:chExt cx="771644" cy="644488"/>
          </a:xfrm>
        </p:grpSpPr>
        <p:sp>
          <p:nvSpPr>
            <p:cNvPr id="15" name="Google Shape;3526;p74">
              <a:extLst>
                <a:ext uri="{FF2B5EF4-FFF2-40B4-BE49-F238E27FC236}">
                  <a16:creationId xmlns:a16="http://schemas.microsoft.com/office/drawing/2014/main" id="{578EBA18-4B4F-98AE-8E50-37A5406FF4D3}"/>
                </a:ext>
              </a:extLst>
            </p:cNvPr>
            <p:cNvSpPr/>
            <p:nvPr/>
          </p:nvSpPr>
          <p:spPr>
            <a:xfrm>
              <a:off x="2860498" y="688271"/>
              <a:ext cx="419627" cy="41896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27;p74">
              <a:extLst>
                <a:ext uri="{FF2B5EF4-FFF2-40B4-BE49-F238E27FC236}">
                  <a16:creationId xmlns:a16="http://schemas.microsoft.com/office/drawing/2014/main" id="{290401A4-16D3-AA2B-FC73-665F28C221D8}"/>
                </a:ext>
              </a:extLst>
            </p:cNvPr>
            <p:cNvSpPr/>
            <p:nvPr/>
          </p:nvSpPr>
          <p:spPr>
            <a:xfrm>
              <a:off x="3281449" y="605292"/>
              <a:ext cx="239606" cy="241613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28;p74">
              <a:extLst>
                <a:ext uri="{FF2B5EF4-FFF2-40B4-BE49-F238E27FC236}">
                  <a16:creationId xmlns:a16="http://schemas.microsoft.com/office/drawing/2014/main" id="{63149313-1A35-1E7A-6046-414F072FF58D}"/>
                </a:ext>
              </a:extLst>
            </p:cNvPr>
            <p:cNvSpPr/>
            <p:nvPr/>
          </p:nvSpPr>
          <p:spPr>
            <a:xfrm>
              <a:off x="3280787" y="898405"/>
              <a:ext cx="351355" cy="351375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529;p74">
            <a:extLst>
              <a:ext uri="{FF2B5EF4-FFF2-40B4-BE49-F238E27FC236}">
                <a16:creationId xmlns:a16="http://schemas.microsoft.com/office/drawing/2014/main" id="{BE616E31-530C-B3D4-1E16-9397B8160808}"/>
              </a:ext>
            </a:extLst>
          </p:cNvPr>
          <p:cNvGrpSpPr/>
          <p:nvPr/>
        </p:nvGrpSpPr>
        <p:grpSpPr>
          <a:xfrm>
            <a:off x="449605" y="1099067"/>
            <a:ext cx="594973" cy="600310"/>
            <a:chOff x="267239" y="769457"/>
            <a:chExt cx="594973" cy="600310"/>
          </a:xfrm>
        </p:grpSpPr>
        <p:sp>
          <p:nvSpPr>
            <p:cNvPr id="19" name="Google Shape;3530;p74">
              <a:extLst>
                <a:ext uri="{FF2B5EF4-FFF2-40B4-BE49-F238E27FC236}">
                  <a16:creationId xmlns:a16="http://schemas.microsoft.com/office/drawing/2014/main" id="{BFDC3D6A-AF0B-6BED-79B1-66AAEF091022}"/>
                </a:ext>
              </a:extLst>
            </p:cNvPr>
            <p:cNvSpPr/>
            <p:nvPr/>
          </p:nvSpPr>
          <p:spPr>
            <a:xfrm>
              <a:off x="267239" y="827678"/>
              <a:ext cx="542109" cy="542089"/>
            </a:xfrm>
            <a:custGeom>
              <a:avLst/>
              <a:gdLst/>
              <a:ahLst/>
              <a:cxnLst/>
              <a:rect l="l" t="t" r="r" b="b"/>
              <a:pathLst>
                <a:path w="27021" h="27020" extrusionOk="0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31;p74">
              <a:extLst>
                <a:ext uri="{FF2B5EF4-FFF2-40B4-BE49-F238E27FC236}">
                  <a16:creationId xmlns:a16="http://schemas.microsoft.com/office/drawing/2014/main" id="{91CD392A-CDDD-5C38-E843-63CB04C6E8B6}"/>
                </a:ext>
              </a:extLst>
            </p:cNvPr>
            <p:cNvSpPr/>
            <p:nvPr/>
          </p:nvSpPr>
          <p:spPr>
            <a:xfrm>
              <a:off x="401096" y="961515"/>
              <a:ext cx="275739" cy="274415"/>
            </a:xfrm>
            <a:custGeom>
              <a:avLst/>
              <a:gdLst/>
              <a:ahLst/>
              <a:cxnLst/>
              <a:rect l="l" t="t" r="r" b="b"/>
              <a:pathLst>
                <a:path w="13744" h="13678" extrusionOk="0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32;p74">
              <a:extLst>
                <a:ext uri="{FF2B5EF4-FFF2-40B4-BE49-F238E27FC236}">
                  <a16:creationId xmlns:a16="http://schemas.microsoft.com/office/drawing/2014/main" id="{6A3D956A-70EA-0950-98BB-DEE77B5458CB}"/>
                </a:ext>
              </a:extLst>
            </p:cNvPr>
            <p:cNvSpPr/>
            <p:nvPr/>
          </p:nvSpPr>
          <p:spPr>
            <a:xfrm>
              <a:off x="530259" y="812792"/>
              <a:ext cx="290465" cy="291970"/>
            </a:xfrm>
            <a:custGeom>
              <a:avLst/>
              <a:gdLst/>
              <a:ahLst/>
              <a:cxnLst/>
              <a:rect l="l" t="t" r="r" b="b"/>
              <a:pathLst>
                <a:path w="14478" h="14553" extrusionOk="0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33;p74">
              <a:extLst>
                <a:ext uri="{FF2B5EF4-FFF2-40B4-BE49-F238E27FC236}">
                  <a16:creationId xmlns:a16="http://schemas.microsoft.com/office/drawing/2014/main" id="{816D39B2-67B6-06D6-6374-BF146E1E03A2}"/>
                </a:ext>
              </a:extLst>
            </p:cNvPr>
            <p:cNvSpPr/>
            <p:nvPr/>
          </p:nvSpPr>
          <p:spPr>
            <a:xfrm>
              <a:off x="779214" y="794876"/>
              <a:ext cx="59566" cy="59586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CDD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34;p74">
              <a:extLst>
                <a:ext uri="{FF2B5EF4-FFF2-40B4-BE49-F238E27FC236}">
                  <a16:creationId xmlns:a16="http://schemas.microsoft.com/office/drawing/2014/main" id="{31901D45-4E3D-2AF9-D548-69F547035A38}"/>
                </a:ext>
              </a:extLst>
            </p:cNvPr>
            <p:cNvSpPr/>
            <p:nvPr/>
          </p:nvSpPr>
          <p:spPr>
            <a:xfrm>
              <a:off x="805316" y="769457"/>
              <a:ext cx="56897" cy="58241"/>
            </a:xfrm>
            <a:custGeom>
              <a:avLst/>
              <a:gdLst/>
              <a:ahLst/>
              <a:cxnLst/>
              <a:rect l="l" t="t" r="r" b="b"/>
              <a:pathLst>
                <a:path w="2836" h="2903" extrusionOk="0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535;p74">
            <a:extLst>
              <a:ext uri="{FF2B5EF4-FFF2-40B4-BE49-F238E27FC236}">
                <a16:creationId xmlns:a16="http://schemas.microsoft.com/office/drawing/2014/main" id="{F4E24836-870C-2F26-5A6B-25EE184B2BB7}"/>
              </a:ext>
            </a:extLst>
          </p:cNvPr>
          <p:cNvGrpSpPr/>
          <p:nvPr/>
        </p:nvGrpSpPr>
        <p:grpSpPr>
          <a:xfrm>
            <a:off x="874569" y="1440658"/>
            <a:ext cx="2100724" cy="3150467"/>
            <a:chOff x="692203" y="1111048"/>
            <a:chExt cx="2100724" cy="3150467"/>
          </a:xfrm>
        </p:grpSpPr>
        <p:grpSp>
          <p:nvGrpSpPr>
            <p:cNvPr id="25" name="Google Shape;3536;p74">
              <a:extLst>
                <a:ext uri="{FF2B5EF4-FFF2-40B4-BE49-F238E27FC236}">
                  <a16:creationId xmlns:a16="http://schemas.microsoft.com/office/drawing/2014/main" id="{92F0D07B-9407-5078-FAB3-DDC5217957BE}"/>
                </a:ext>
              </a:extLst>
            </p:cNvPr>
            <p:cNvGrpSpPr/>
            <p:nvPr/>
          </p:nvGrpSpPr>
          <p:grpSpPr>
            <a:xfrm>
              <a:off x="1696879" y="1378548"/>
              <a:ext cx="410258" cy="410679"/>
              <a:chOff x="2677794" y="1562270"/>
              <a:chExt cx="410258" cy="410679"/>
            </a:xfrm>
          </p:grpSpPr>
          <p:sp>
            <p:nvSpPr>
              <p:cNvPr id="1248" name="Google Shape;3537;p74">
                <a:extLst>
                  <a:ext uri="{FF2B5EF4-FFF2-40B4-BE49-F238E27FC236}">
                    <a16:creationId xmlns:a16="http://schemas.microsoft.com/office/drawing/2014/main" id="{63E69FDE-172B-7618-EBFB-36BAB5189758}"/>
                  </a:ext>
                </a:extLst>
              </p:cNvPr>
              <p:cNvSpPr/>
              <p:nvPr/>
            </p:nvSpPr>
            <p:spPr>
              <a:xfrm>
                <a:off x="2916719" y="1874142"/>
                <a:ext cx="92368" cy="98808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4925" extrusionOk="0">
                    <a:moveTo>
                      <a:pt x="0" y="0"/>
                    </a:moveTo>
                    <a:cubicBezTo>
                      <a:pt x="0" y="0"/>
                      <a:pt x="367" y="1902"/>
                      <a:pt x="0" y="3803"/>
                    </a:cubicBezTo>
                    <a:cubicBezTo>
                      <a:pt x="0" y="3803"/>
                      <a:pt x="1237" y="4925"/>
                      <a:pt x="2615" y="4925"/>
                    </a:cubicBezTo>
                    <a:cubicBezTo>
                      <a:pt x="2721" y="4925"/>
                      <a:pt x="2828" y="4918"/>
                      <a:pt x="2935" y="4904"/>
                    </a:cubicBezTo>
                    <a:cubicBezTo>
                      <a:pt x="4437" y="4704"/>
                      <a:pt x="4603" y="3536"/>
                      <a:pt x="4603" y="3536"/>
                    </a:cubicBez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3538;p74">
                <a:extLst>
                  <a:ext uri="{FF2B5EF4-FFF2-40B4-BE49-F238E27FC236}">
                    <a16:creationId xmlns:a16="http://schemas.microsoft.com/office/drawing/2014/main" id="{D3F598B3-10BD-D11A-7E1D-CC4A3C0E398F}"/>
                  </a:ext>
                </a:extLst>
              </p:cNvPr>
              <p:cNvSpPr/>
              <p:nvPr/>
            </p:nvSpPr>
            <p:spPr>
              <a:xfrm>
                <a:off x="2916719" y="1873459"/>
                <a:ext cx="89679" cy="49233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2454" extrusionOk="0">
                    <a:moveTo>
                      <a:pt x="0" y="1"/>
                    </a:moveTo>
                    <a:cubicBezTo>
                      <a:pt x="0" y="1"/>
                      <a:pt x="100" y="535"/>
                      <a:pt x="133" y="1335"/>
                    </a:cubicBezTo>
                    <a:cubicBezTo>
                      <a:pt x="864" y="1853"/>
                      <a:pt x="1816" y="2453"/>
                      <a:pt x="2636" y="2453"/>
                    </a:cubicBezTo>
                    <a:cubicBezTo>
                      <a:pt x="2715" y="2453"/>
                      <a:pt x="2793" y="2448"/>
                      <a:pt x="2869" y="2436"/>
                    </a:cubicBezTo>
                    <a:cubicBezTo>
                      <a:pt x="3636" y="2369"/>
                      <a:pt x="4136" y="1936"/>
                      <a:pt x="4470" y="1502"/>
                    </a:cubicBez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3539;p74">
                <a:extLst>
                  <a:ext uri="{FF2B5EF4-FFF2-40B4-BE49-F238E27FC236}">
                    <a16:creationId xmlns:a16="http://schemas.microsoft.com/office/drawing/2014/main" id="{000D7A3D-7F4B-1175-8C66-CE4149241DB5}"/>
                  </a:ext>
                </a:extLst>
              </p:cNvPr>
              <p:cNvSpPr/>
              <p:nvPr/>
            </p:nvSpPr>
            <p:spPr>
              <a:xfrm>
                <a:off x="2677794" y="1608695"/>
                <a:ext cx="167321" cy="159276"/>
              </a:xfrm>
              <a:custGeom>
                <a:avLst/>
                <a:gdLst/>
                <a:ahLst/>
                <a:cxnLst/>
                <a:rect l="l" t="t" r="r" b="b"/>
                <a:pathLst>
                  <a:path w="8340" h="7939" extrusionOk="0">
                    <a:moveTo>
                      <a:pt x="4097" y="0"/>
                    </a:moveTo>
                    <a:cubicBezTo>
                      <a:pt x="1898" y="0"/>
                      <a:pt x="508" y="1991"/>
                      <a:pt x="234" y="3424"/>
                    </a:cubicBezTo>
                    <a:cubicBezTo>
                      <a:pt x="1" y="4959"/>
                      <a:pt x="901" y="6927"/>
                      <a:pt x="2536" y="7627"/>
                    </a:cubicBezTo>
                    <a:cubicBezTo>
                      <a:pt x="2987" y="7826"/>
                      <a:pt x="3496" y="7939"/>
                      <a:pt x="4020" y="7939"/>
                    </a:cubicBezTo>
                    <a:cubicBezTo>
                      <a:pt x="5434" y="7939"/>
                      <a:pt x="6952" y="7116"/>
                      <a:pt x="7706" y="4925"/>
                    </a:cubicBezTo>
                    <a:cubicBezTo>
                      <a:pt x="8340" y="3224"/>
                      <a:pt x="7339" y="456"/>
                      <a:pt x="4737" y="55"/>
                    </a:cubicBezTo>
                    <a:cubicBezTo>
                      <a:pt x="4517" y="18"/>
                      <a:pt x="4303" y="0"/>
                      <a:pt x="4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3540;p74">
                <a:extLst>
                  <a:ext uri="{FF2B5EF4-FFF2-40B4-BE49-F238E27FC236}">
                    <a16:creationId xmlns:a16="http://schemas.microsoft.com/office/drawing/2014/main" id="{61B27828-5A03-4754-124E-1E4AF67705A6}"/>
                  </a:ext>
                </a:extLst>
              </p:cNvPr>
              <p:cNvSpPr/>
              <p:nvPr/>
            </p:nvSpPr>
            <p:spPr>
              <a:xfrm>
                <a:off x="2681807" y="1688102"/>
                <a:ext cx="153940" cy="72947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3636" fill="none" extrusionOk="0">
                    <a:moveTo>
                      <a:pt x="1" y="400"/>
                    </a:moveTo>
                    <a:cubicBezTo>
                      <a:pt x="1" y="400"/>
                      <a:pt x="2236" y="2602"/>
                      <a:pt x="7673" y="0"/>
                    </a:cubicBezTo>
                    <a:cubicBezTo>
                      <a:pt x="7673" y="0"/>
                      <a:pt x="5538" y="3636"/>
                      <a:pt x="901" y="2602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3541;p74">
                <a:extLst>
                  <a:ext uri="{FF2B5EF4-FFF2-40B4-BE49-F238E27FC236}">
                    <a16:creationId xmlns:a16="http://schemas.microsoft.com/office/drawing/2014/main" id="{BA244B5A-115B-E736-2355-923452833879}"/>
                  </a:ext>
                </a:extLst>
              </p:cNvPr>
              <p:cNvSpPr/>
              <p:nvPr/>
            </p:nvSpPr>
            <p:spPr>
              <a:xfrm>
                <a:off x="2758767" y="1607792"/>
                <a:ext cx="40185" cy="99731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4971" fill="none" extrusionOk="0">
                    <a:moveTo>
                      <a:pt x="1" y="0"/>
                    </a:moveTo>
                    <a:cubicBezTo>
                      <a:pt x="1" y="0"/>
                      <a:pt x="2002" y="2002"/>
                      <a:pt x="1135" y="4970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3542;p74">
                <a:extLst>
                  <a:ext uri="{FF2B5EF4-FFF2-40B4-BE49-F238E27FC236}">
                    <a16:creationId xmlns:a16="http://schemas.microsoft.com/office/drawing/2014/main" id="{42ED54B4-50A9-D93F-4435-2D25E14D1A93}"/>
                  </a:ext>
                </a:extLst>
              </p:cNvPr>
              <p:cNvSpPr/>
              <p:nvPr/>
            </p:nvSpPr>
            <p:spPr>
              <a:xfrm>
                <a:off x="2731341" y="1614473"/>
                <a:ext cx="50196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4805" fill="none" extrusionOk="0">
                    <a:moveTo>
                      <a:pt x="0" y="1"/>
                    </a:moveTo>
                    <a:cubicBezTo>
                      <a:pt x="0" y="1"/>
                      <a:pt x="2502" y="1935"/>
                      <a:pt x="2035" y="4804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3543;p74">
                <a:extLst>
                  <a:ext uri="{FF2B5EF4-FFF2-40B4-BE49-F238E27FC236}">
                    <a16:creationId xmlns:a16="http://schemas.microsoft.com/office/drawing/2014/main" id="{06E28834-AF46-5543-D02F-530E9CFC1982}"/>
                  </a:ext>
                </a:extLst>
              </p:cNvPr>
              <p:cNvSpPr/>
              <p:nvPr/>
            </p:nvSpPr>
            <p:spPr>
              <a:xfrm>
                <a:off x="2796925" y="1562270"/>
                <a:ext cx="291127" cy="266390"/>
              </a:xfrm>
              <a:custGeom>
                <a:avLst/>
                <a:gdLst/>
                <a:ahLst/>
                <a:cxnLst/>
                <a:rect l="l" t="t" r="r" b="b"/>
                <a:pathLst>
                  <a:path w="14511" h="13278" extrusionOk="0">
                    <a:moveTo>
                      <a:pt x="9912" y="1"/>
                    </a:moveTo>
                    <a:cubicBezTo>
                      <a:pt x="9070" y="1"/>
                      <a:pt x="7988" y="807"/>
                      <a:pt x="7172" y="1569"/>
                    </a:cubicBezTo>
                    <a:cubicBezTo>
                      <a:pt x="6171" y="2469"/>
                      <a:pt x="3769" y="3937"/>
                      <a:pt x="2402" y="4704"/>
                    </a:cubicBezTo>
                    <a:cubicBezTo>
                      <a:pt x="1001" y="5438"/>
                      <a:pt x="601" y="5938"/>
                      <a:pt x="300" y="6706"/>
                    </a:cubicBezTo>
                    <a:cubicBezTo>
                      <a:pt x="0" y="7440"/>
                      <a:pt x="2769" y="13277"/>
                      <a:pt x="2769" y="13277"/>
                    </a:cubicBezTo>
                    <a:lnTo>
                      <a:pt x="12309" y="8140"/>
                    </a:lnTo>
                    <a:cubicBezTo>
                      <a:pt x="13677" y="6539"/>
                      <a:pt x="14510" y="5105"/>
                      <a:pt x="13643" y="3937"/>
                    </a:cubicBezTo>
                    <a:cubicBezTo>
                      <a:pt x="13254" y="3392"/>
                      <a:pt x="12582" y="3247"/>
                      <a:pt x="11975" y="3247"/>
                    </a:cubicBezTo>
                    <a:cubicBezTo>
                      <a:pt x="11282" y="3247"/>
                      <a:pt x="10674" y="3437"/>
                      <a:pt x="10674" y="3437"/>
                    </a:cubicBezTo>
                    <a:cubicBezTo>
                      <a:pt x="11241" y="2202"/>
                      <a:pt x="11308" y="635"/>
                      <a:pt x="10441" y="134"/>
                    </a:cubicBezTo>
                    <a:cubicBezTo>
                      <a:pt x="10281" y="42"/>
                      <a:pt x="10103" y="1"/>
                      <a:pt x="99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3544;p74">
                <a:extLst>
                  <a:ext uri="{FF2B5EF4-FFF2-40B4-BE49-F238E27FC236}">
                    <a16:creationId xmlns:a16="http://schemas.microsoft.com/office/drawing/2014/main" id="{FA2633FB-1F65-4050-1861-6934B492C7F1}"/>
                  </a:ext>
                </a:extLst>
              </p:cNvPr>
              <p:cNvSpPr/>
              <p:nvPr/>
            </p:nvSpPr>
            <p:spPr>
              <a:xfrm>
                <a:off x="2832396" y="1631024"/>
                <a:ext cx="245625" cy="250882"/>
              </a:xfrm>
              <a:custGeom>
                <a:avLst/>
                <a:gdLst/>
                <a:ahLst/>
                <a:cxnLst/>
                <a:rect l="l" t="t" r="r" b="b"/>
                <a:pathLst>
                  <a:path w="12243" h="12505" extrusionOk="0">
                    <a:moveTo>
                      <a:pt x="5999" y="0"/>
                    </a:moveTo>
                    <a:cubicBezTo>
                      <a:pt x="5628" y="0"/>
                      <a:pt x="5241" y="36"/>
                      <a:pt x="4837" y="110"/>
                    </a:cubicBezTo>
                    <a:cubicBezTo>
                      <a:pt x="0" y="1010"/>
                      <a:pt x="0" y="5447"/>
                      <a:pt x="801" y="8149"/>
                    </a:cubicBezTo>
                    <a:cubicBezTo>
                      <a:pt x="1454" y="10644"/>
                      <a:pt x="3722" y="12505"/>
                      <a:pt x="6472" y="12505"/>
                    </a:cubicBezTo>
                    <a:cubicBezTo>
                      <a:pt x="6810" y="12505"/>
                      <a:pt x="7155" y="12477"/>
                      <a:pt x="7505" y="12419"/>
                    </a:cubicBezTo>
                    <a:cubicBezTo>
                      <a:pt x="10708" y="11851"/>
                      <a:pt x="12242" y="8249"/>
                      <a:pt x="11508" y="5080"/>
                    </a:cubicBezTo>
                    <a:cubicBezTo>
                      <a:pt x="10826" y="2263"/>
                      <a:pt x="8959" y="0"/>
                      <a:pt x="5999" y="0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3545;p74">
                <a:extLst>
                  <a:ext uri="{FF2B5EF4-FFF2-40B4-BE49-F238E27FC236}">
                    <a16:creationId xmlns:a16="http://schemas.microsoft.com/office/drawing/2014/main" id="{8D8633DC-34E8-130A-10EF-E66500507542}"/>
                  </a:ext>
                </a:extLst>
              </p:cNvPr>
              <p:cNvSpPr/>
              <p:nvPr/>
            </p:nvSpPr>
            <p:spPr>
              <a:xfrm>
                <a:off x="2978952" y="1710171"/>
                <a:ext cx="42171" cy="81012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038" fill="none" extrusionOk="0">
                    <a:moveTo>
                      <a:pt x="0" y="1"/>
                    </a:moveTo>
                    <a:cubicBezTo>
                      <a:pt x="0" y="1"/>
                      <a:pt x="0" y="1368"/>
                      <a:pt x="501" y="2469"/>
                    </a:cubicBezTo>
                    <a:cubicBezTo>
                      <a:pt x="501" y="2469"/>
                      <a:pt x="1668" y="2036"/>
                      <a:pt x="1868" y="2202"/>
                    </a:cubicBezTo>
                    <a:cubicBezTo>
                      <a:pt x="2102" y="2336"/>
                      <a:pt x="1535" y="3570"/>
                      <a:pt x="1101" y="4037"/>
                    </a:cubicBezTo>
                  </a:path>
                </a:pathLst>
              </a:custGeom>
              <a:noFill/>
              <a:ln w="7500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3546;p74">
                <a:extLst>
                  <a:ext uri="{FF2B5EF4-FFF2-40B4-BE49-F238E27FC236}">
                    <a16:creationId xmlns:a16="http://schemas.microsoft.com/office/drawing/2014/main" id="{5202F1D5-3F66-5382-ECE4-52BF5CE0F8D9}"/>
                  </a:ext>
                </a:extLst>
              </p:cNvPr>
              <p:cNvSpPr/>
              <p:nvPr/>
            </p:nvSpPr>
            <p:spPr>
              <a:xfrm>
                <a:off x="2946832" y="1805207"/>
                <a:ext cx="56897" cy="25459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269" fill="none" extrusionOk="0">
                    <a:moveTo>
                      <a:pt x="2835" y="468"/>
                    </a:moveTo>
                    <a:cubicBezTo>
                      <a:pt x="2835" y="468"/>
                      <a:pt x="1168" y="1268"/>
                      <a:pt x="0" y="1"/>
                    </a:cubicBezTo>
                  </a:path>
                </a:pathLst>
              </a:custGeom>
              <a:noFill/>
              <a:ln w="7500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3547;p74">
                <a:extLst>
                  <a:ext uri="{FF2B5EF4-FFF2-40B4-BE49-F238E27FC236}">
                    <a16:creationId xmlns:a16="http://schemas.microsoft.com/office/drawing/2014/main" id="{AF5C6EB2-4C61-C472-E66B-C1E0CEADE1F9}"/>
                  </a:ext>
                </a:extLst>
              </p:cNvPr>
              <p:cNvSpPr/>
              <p:nvPr/>
            </p:nvSpPr>
            <p:spPr>
              <a:xfrm>
                <a:off x="2925406" y="1734206"/>
                <a:ext cx="16752" cy="2106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50" extrusionOk="0">
                    <a:moveTo>
                      <a:pt x="378" y="0"/>
                    </a:moveTo>
                    <a:cubicBezTo>
                      <a:pt x="363" y="0"/>
                      <a:pt x="349" y="1"/>
                      <a:pt x="334" y="4"/>
                    </a:cubicBezTo>
                    <a:cubicBezTo>
                      <a:pt x="101" y="37"/>
                      <a:pt x="1" y="337"/>
                      <a:pt x="34" y="604"/>
                    </a:cubicBezTo>
                    <a:cubicBezTo>
                      <a:pt x="63" y="840"/>
                      <a:pt x="223" y="1049"/>
                      <a:pt x="420" y="1049"/>
                    </a:cubicBezTo>
                    <a:cubicBezTo>
                      <a:pt x="447" y="1049"/>
                      <a:pt x="474" y="1046"/>
                      <a:pt x="501" y="1038"/>
                    </a:cubicBezTo>
                    <a:cubicBezTo>
                      <a:pt x="701" y="1004"/>
                      <a:pt x="835" y="771"/>
                      <a:pt x="768" y="471"/>
                    </a:cubicBezTo>
                    <a:cubicBezTo>
                      <a:pt x="737" y="192"/>
                      <a:pt x="563" y="0"/>
                      <a:pt x="378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3548;p74">
                <a:extLst>
                  <a:ext uri="{FF2B5EF4-FFF2-40B4-BE49-F238E27FC236}">
                    <a16:creationId xmlns:a16="http://schemas.microsoft.com/office/drawing/2014/main" id="{89FEAF3F-859D-9626-29FD-F3DF93CC6958}"/>
                  </a:ext>
                </a:extLst>
              </p:cNvPr>
              <p:cNvSpPr/>
              <p:nvPr/>
            </p:nvSpPr>
            <p:spPr>
              <a:xfrm>
                <a:off x="2933431" y="1724897"/>
                <a:ext cx="15428" cy="1809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902" fill="none" extrusionOk="0">
                    <a:moveTo>
                      <a:pt x="768" y="1"/>
                    </a:moveTo>
                    <a:cubicBezTo>
                      <a:pt x="768" y="1"/>
                      <a:pt x="535" y="668"/>
                      <a:pt x="1" y="901"/>
                    </a:cubicBezTo>
                  </a:path>
                </a:pathLst>
              </a:custGeom>
              <a:noFill/>
              <a:ln w="585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3549;p74">
                <a:extLst>
                  <a:ext uri="{FF2B5EF4-FFF2-40B4-BE49-F238E27FC236}">
                    <a16:creationId xmlns:a16="http://schemas.microsoft.com/office/drawing/2014/main" id="{0BF249BF-D5F8-897A-18D9-01DF6EA9BD70}"/>
                  </a:ext>
                </a:extLst>
              </p:cNvPr>
              <p:cNvSpPr/>
              <p:nvPr/>
            </p:nvSpPr>
            <p:spPr>
              <a:xfrm>
                <a:off x="2999697" y="1723492"/>
                <a:ext cx="17414" cy="2090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042" extrusionOk="0">
                    <a:moveTo>
                      <a:pt x="411" y="0"/>
                    </a:moveTo>
                    <a:cubicBezTo>
                      <a:pt x="397" y="0"/>
                      <a:pt x="382" y="2"/>
                      <a:pt x="367" y="4"/>
                    </a:cubicBezTo>
                    <a:cubicBezTo>
                      <a:pt x="134" y="37"/>
                      <a:pt x="0" y="304"/>
                      <a:pt x="67" y="571"/>
                    </a:cubicBezTo>
                    <a:cubicBezTo>
                      <a:pt x="129" y="849"/>
                      <a:pt x="305" y="1042"/>
                      <a:pt x="490" y="1042"/>
                    </a:cubicBezTo>
                    <a:cubicBezTo>
                      <a:pt x="505" y="1042"/>
                      <a:pt x="519" y="1040"/>
                      <a:pt x="534" y="1038"/>
                    </a:cubicBezTo>
                    <a:cubicBezTo>
                      <a:pt x="734" y="1005"/>
                      <a:pt x="868" y="738"/>
                      <a:pt x="834" y="471"/>
                    </a:cubicBezTo>
                    <a:cubicBezTo>
                      <a:pt x="803" y="193"/>
                      <a:pt x="600" y="0"/>
                      <a:pt x="411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3550;p74">
                <a:extLst>
                  <a:ext uri="{FF2B5EF4-FFF2-40B4-BE49-F238E27FC236}">
                    <a16:creationId xmlns:a16="http://schemas.microsoft.com/office/drawing/2014/main" id="{C68BA6AE-D5CE-AFAE-C92F-10824149D3AC}"/>
                  </a:ext>
                </a:extLst>
              </p:cNvPr>
              <p:cNvSpPr/>
              <p:nvPr/>
            </p:nvSpPr>
            <p:spPr>
              <a:xfrm>
                <a:off x="3009066" y="1714183"/>
                <a:ext cx="14746" cy="1743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869" fill="none" extrusionOk="0">
                    <a:moveTo>
                      <a:pt x="734" y="1"/>
                    </a:moveTo>
                    <a:cubicBezTo>
                      <a:pt x="734" y="1"/>
                      <a:pt x="534" y="668"/>
                      <a:pt x="0" y="868"/>
                    </a:cubicBezTo>
                  </a:path>
                </a:pathLst>
              </a:custGeom>
              <a:noFill/>
              <a:ln w="585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3551;p74">
                <a:extLst>
                  <a:ext uri="{FF2B5EF4-FFF2-40B4-BE49-F238E27FC236}">
                    <a16:creationId xmlns:a16="http://schemas.microsoft.com/office/drawing/2014/main" id="{8B002614-A7EC-0502-91BC-562CBB646FCE}"/>
                  </a:ext>
                </a:extLst>
              </p:cNvPr>
              <p:cNvSpPr/>
              <p:nvPr/>
            </p:nvSpPr>
            <p:spPr>
              <a:xfrm>
                <a:off x="2890698" y="1674780"/>
                <a:ext cx="52122" cy="38921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940" extrusionOk="0">
                    <a:moveTo>
                      <a:pt x="1818" y="0"/>
                    </a:moveTo>
                    <a:cubicBezTo>
                      <a:pt x="920" y="0"/>
                      <a:pt x="0" y="1008"/>
                      <a:pt x="396" y="1932"/>
                    </a:cubicBezTo>
                    <a:cubicBezTo>
                      <a:pt x="402" y="1937"/>
                      <a:pt x="408" y="1940"/>
                      <a:pt x="414" y="1940"/>
                    </a:cubicBezTo>
                    <a:cubicBezTo>
                      <a:pt x="484" y="1940"/>
                      <a:pt x="597" y="1629"/>
                      <a:pt x="597" y="1598"/>
                    </a:cubicBezTo>
                    <a:cubicBezTo>
                      <a:pt x="763" y="1298"/>
                      <a:pt x="963" y="1064"/>
                      <a:pt x="1230" y="831"/>
                    </a:cubicBezTo>
                    <a:cubicBezTo>
                      <a:pt x="1430" y="664"/>
                      <a:pt x="1731" y="497"/>
                      <a:pt x="1964" y="431"/>
                    </a:cubicBezTo>
                    <a:cubicBezTo>
                      <a:pt x="2098" y="397"/>
                      <a:pt x="2264" y="330"/>
                      <a:pt x="2398" y="297"/>
                    </a:cubicBezTo>
                    <a:cubicBezTo>
                      <a:pt x="2398" y="297"/>
                      <a:pt x="2598" y="264"/>
                      <a:pt x="2498" y="230"/>
                    </a:cubicBezTo>
                    <a:cubicBezTo>
                      <a:pt x="2289" y="70"/>
                      <a:pt x="2054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3552;p74">
                <a:extLst>
                  <a:ext uri="{FF2B5EF4-FFF2-40B4-BE49-F238E27FC236}">
                    <a16:creationId xmlns:a16="http://schemas.microsoft.com/office/drawing/2014/main" id="{AB5DCE31-883D-3547-80B5-02D1D4D15923}"/>
                  </a:ext>
                </a:extLst>
              </p:cNvPr>
              <p:cNvSpPr/>
              <p:nvPr/>
            </p:nvSpPr>
            <p:spPr>
              <a:xfrm>
                <a:off x="2976465" y="1671229"/>
                <a:ext cx="35290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280" extrusionOk="0">
                    <a:moveTo>
                      <a:pt x="1192" y="0"/>
                    </a:moveTo>
                    <a:cubicBezTo>
                      <a:pt x="639" y="0"/>
                      <a:pt x="0" y="672"/>
                      <a:pt x="458" y="1275"/>
                    </a:cubicBezTo>
                    <a:cubicBezTo>
                      <a:pt x="464" y="1278"/>
                      <a:pt x="469" y="1279"/>
                      <a:pt x="475" y="1279"/>
                    </a:cubicBezTo>
                    <a:cubicBezTo>
                      <a:pt x="530" y="1279"/>
                      <a:pt x="561" y="1135"/>
                      <a:pt x="591" y="1075"/>
                    </a:cubicBezTo>
                    <a:cubicBezTo>
                      <a:pt x="725" y="908"/>
                      <a:pt x="891" y="741"/>
                      <a:pt x="1058" y="608"/>
                    </a:cubicBezTo>
                    <a:cubicBezTo>
                      <a:pt x="1225" y="474"/>
                      <a:pt x="1425" y="441"/>
                      <a:pt x="1659" y="441"/>
                    </a:cubicBezTo>
                    <a:cubicBezTo>
                      <a:pt x="1725" y="441"/>
                      <a:pt x="1759" y="441"/>
                      <a:pt x="1725" y="341"/>
                    </a:cubicBezTo>
                    <a:cubicBezTo>
                      <a:pt x="1605" y="100"/>
                      <a:pt x="1405" y="0"/>
                      <a:pt x="1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3553;p74">
                <a:extLst>
                  <a:ext uri="{FF2B5EF4-FFF2-40B4-BE49-F238E27FC236}">
                    <a16:creationId xmlns:a16="http://schemas.microsoft.com/office/drawing/2014/main" id="{F2631C52-157F-1954-9A4D-A6AB39148F7D}"/>
                  </a:ext>
                </a:extLst>
              </p:cNvPr>
              <p:cNvSpPr/>
              <p:nvPr/>
            </p:nvSpPr>
            <p:spPr>
              <a:xfrm>
                <a:off x="2800256" y="1640574"/>
                <a:ext cx="119151" cy="15729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7840" extrusionOk="0">
                    <a:moveTo>
                      <a:pt x="3670" y="1"/>
                    </a:moveTo>
                    <a:lnTo>
                      <a:pt x="3670" y="1"/>
                    </a:lnTo>
                    <a:cubicBezTo>
                      <a:pt x="3136" y="334"/>
                      <a:pt x="2636" y="601"/>
                      <a:pt x="2269" y="835"/>
                    </a:cubicBezTo>
                    <a:cubicBezTo>
                      <a:pt x="902" y="1602"/>
                      <a:pt x="468" y="2102"/>
                      <a:pt x="168" y="2836"/>
                    </a:cubicBezTo>
                    <a:cubicBezTo>
                      <a:pt x="1" y="3336"/>
                      <a:pt x="1135" y="6038"/>
                      <a:pt x="1936" y="7840"/>
                    </a:cubicBezTo>
                    <a:cubicBezTo>
                      <a:pt x="5938" y="4771"/>
                      <a:pt x="3670" y="1"/>
                      <a:pt x="3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3554;p74">
                <a:extLst>
                  <a:ext uri="{FF2B5EF4-FFF2-40B4-BE49-F238E27FC236}">
                    <a16:creationId xmlns:a16="http://schemas.microsoft.com/office/drawing/2014/main" id="{EBAC9F18-A662-87D0-1B60-EC7180762367}"/>
                  </a:ext>
                </a:extLst>
              </p:cNvPr>
              <p:cNvSpPr/>
              <p:nvPr/>
            </p:nvSpPr>
            <p:spPr>
              <a:xfrm>
                <a:off x="2802262" y="1700802"/>
                <a:ext cx="81674" cy="50216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2503" fill="none" extrusionOk="0">
                    <a:moveTo>
                      <a:pt x="3804" y="2202"/>
                    </a:moveTo>
                    <a:cubicBezTo>
                      <a:pt x="3804" y="2202"/>
                      <a:pt x="1702" y="2503"/>
                      <a:pt x="1" y="1"/>
                    </a:cubicBezTo>
                    <a:cubicBezTo>
                      <a:pt x="1" y="1"/>
                      <a:pt x="1569" y="1335"/>
                      <a:pt x="4071" y="1202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3555;p74">
                <a:extLst>
                  <a:ext uri="{FF2B5EF4-FFF2-40B4-BE49-F238E27FC236}">
                    <a16:creationId xmlns:a16="http://schemas.microsoft.com/office/drawing/2014/main" id="{F18C2BCB-66F4-2B7D-1063-62842DBE5D8C}"/>
                  </a:ext>
                </a:extLst>
              </p:cNvPr>
              <p:cNvSpPr/>
              <p:nvPr/>
            </p:nvSpPr>
            <p:spPr>
              <a:xfrm>
                <a:off x="2779953" y="1754228"/>
                <a:ext cx="88596" cy="83540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4164" extrusionOk="0">
                    <a:moveTo>
                      <a:pt x="1850" y="0"/>
                    </a:moveTo>
                    <a:cubicBezTo>
                      <a:pt x="1623" y="0"/>
                      <a:pt x="1384" y="85"/>
                      <a:pt x="1146" y="307"/>
                    </a:cubicBezTo>
                    <a:cubicBezTo>
                      <a:pt x="1" y="1325"/>
                      <a:pt x="1374" y="4163"/>
                      <a:pt x="4021" y="4163"/>
                    </a:cubicBezTo>
                    <a:cubicBezTo>
                      <a:pt x="4150" y="4163"/>
                      <a:pt x="4281" y="4157"/>
                      <a:pt x="4415" y="4143"/>
                    </a:cubicBezTo>
                    <a:lnTo>
                      <a:pt x="3181" y="874"/>
                    </a:lnTo>
                    <a:cubicBezTo>
                      <a:pt x="3181" y="874"/>
                      <a:pt x="2580" y="0"/>
                      <a:pt x="1850" y="0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3556;p74">
                <a:extLst>
                  <a:ext uri="{FF2B5EF4-FFF2-40B4-BE49-F238E27FC236}">
                    <a16:creationId xmlns:a16="http://schemas.microsoft.com/office/drawing/2014/main" id="{9EB2B8A5-73F3-B496-C096-2DF4D7B278B8}"/>
                  </a:ext>
                </a:extLst>
              </p:cNvPr>
              <p:cNvSpPr/>
              <p:nvPr/>
            </p:nvSpPr>
            <p:spPr>
              <a:xfrm>
                <a:off x="2802944" y="1781794"/>
                <a:ext cx="65604" cy="55994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2791" extrusionOk="0">
                    <a:moveTo>
                      <a:pt x="1491" y="0"/>
                    </a:moveTo>
                    <a:cubicBezTo>
                      <a:pt x="837" y="0"/>
                      <a:pt x="116" y="243"/>
                      <a:pt x="0" y="1234"/>
                    </a:cubicBezTo>
                    <a:cubicBezTo>
                      <a:pt x="547" y="2054"/>
                      <a:pt x="1508" y="2791"/>
                      <a:pt x="2858" y="2791"/>
                    </a:cubicBezTo>
                    <a:cubicBezTo>
                      <a:pt x="2991" y="2791"/>
                      <a:pt x="3128" y="2784"/>
                      <a:pt x="3269" y="2769"/>
                    </a:cubicBezTo>
                    <a:lnTo>
                      <a:pt x="2269" y="100"/>
                    </a:lnTo>
                    <a:cubicBezTo>
                      <a:pt x="2063" y="49"/>
                      <a:pt x="1784" y="0"/>
                      <a:pt x="1491" y="0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3557;p74">
              <a:extLst>
                <a:ext uri="{FF2B5EF4-FFF2-40B4-BE49-F238E27FC236}">
                  <a16:creationId xmlns:a16="http://schemas.microsoft.com/office/drawing/2014/main" id="{09A588E9-922B-DA53-7CF7-5C9B491E9168}"/>
                </a:ext>
              </a:extLst>
            </p:cNvPr>
            <p:cNvSpPr/>
            <p:nvPr/>
          </p:nvSpPr>
          <p:spPr>
            <a:xfrm>
              <a:off x="1347384" y="3537379"/>
              <a:ext cx="1445543" cy="724136"/>
            </a:xfrm>
            <a:custGeom>
              <a:avLst/>
              <a:gdLst/>
              <a:ahLst/>
              <a:cxnLst/>
              <a:rect l="l" t="t" r="r" b="b"/>
              <a:pathLst>
                <a:path w="72052" h="36094" extrusionOk="0">
                  <a:moveTo>
                    <a:pt x="0" y="1"/>
                  </a:moveTo>
                  <a:lnTo>
                    <a:pt x="0" y="31423"/>
                  </a:lnTo>
                  <a:cubicBezTo>
                    <a:pt x="0" y="34025"/>
                    <a:pt x="16145" y="36093"/>
                    <a:pt x="36026" y="36093"/>
                  </a:cubicBezTo>
                  <a:cubicBezTo>
                    <a:pt x="55907" y="36093"/>
                    <a:pt x="72052" y="34025"/>
                    <a:pt x="72052" y="31423"/>
                  </a:cubicBezTo>
                  <a:lnTo>
                    <a:pt x="72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58;p74">
              <a:extLst>
                <a:ext uri="{FF2B5EF4-FFF2-40B4-BE49-F238E27FC236}">
                  <a16:creationId xmlns:a16="http://schemas.microsoft.com/office/drawing/2014/main" id="{4002475C-35DE-3383-ED43-09BD80F6E990}"/>
                </a:ext>
              </a:extLst>
            </p:cNvPr>
            <p:cNvSpPr/>
            <p:nvPr/>
          </p:nvSpPr>
          <p:spPr>
            <a:xfrm>
              <a:off x="1347384" y="3443687"/>
              <a:ext cx="1445543" cy="187404"/>
            </a:xfrm>
            <a:custGeom>
              <a:avLst/>
              <a:gdLst/>
              <a:ahLst/>
              <a:cxnLst/>
              <a:rect l="l" t="t" r="r" b="b"/>
              <a:pathLst>
                <a:path w="72052" h="9341" extrusionOk="0">
                  <a:moveTo>
                    <a:pt x="36026" y="1"/>
                  </a:moveTo>
                  <a:cubicBezTo>
                    <a:pt x="16145" y="1"/>
                    <a:pt x="0" y="2069"/>
                    <a:pt x="0" y="4671"/>
                  </a:cubicBezTo>
                  <a:cubicBezTo>
                    <a:pt x="0" y="7239"/>
                    <a:pt x="16145" y="9341"/>
                    <a:pt x="36026" y="9341"/>
                  </a:cubicBezTo>
                  <a:cubicBezTo>
                    <a:pt x="55907" y="9341"/>
                    <a:pt x="72052" y="7239"/>
                    <a:pt x="72052" y="4671"/>
                  </a:cubicBezTo>
                  <a:cubicBezTo>
                    <a:pt x="72052" y="2069"/>
                    <a:pt x="55907" y="1"/>
                    <a:pt x="36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59;p74">
              <a:extLst>
                <a:ext uri="{FF2B5EF4-FFF2-40B4-BE49-F238E27FC236}">
                  <a16:creationId xmlns:a16="http://schemas.microsoft.com/office/drawing/2014/main" id="{444C9B44-90B1-E1E6-4934-6053499E78E9}"/>
                </a:ext>
              </a:extLst>
            </p:cNvPr>
            <p:cNvSpPr/>
            <p:nvPr/>
          </p:nvSpPr>
          <p:spPr>
            <a:xfrm>
              <a:off x="692203" y="1292787"/>
              <a:ext cx="490568" cy="229936"/>
            </a:xfrm>
            <a:custGeom>
              <a:avLst/>
              <a:gdLst/>
              <a:ahLst/>
              <a:cxnLst/>
              <a:rect l="l" t="t" r="r" b="b"/>
              <a:pathLst>
                <a:path w="24452" h="11461" extrusionOk="0">
                  <a:moveTo>
                    <a:pt x="21516" y="1"/>
                  </a:moveTo>
                  <a:cubicBezTo>
                    <a:pt x="20749" y="1135"/>
                    <a:pt x="19281" y="468"/>
                    <a:pt x="12576" y="1835"/>
                  </a:cubicBezTo>
                  <a:cubicBezTo>
                    <a:pt x="5905" y="3270"/>
                    <a:pt x="1" y="8874"/>
                    <a:pt x="1" y="8874"/>
                  </a:cubicBezTo>
                  <a:cubicBezTo>
                    <a:pt x="1049" y="8463"/>
                    <a:pt x="2373" y="8296"/>
                    <a:pt x="3842" y="8296"/>
                  </a:cubicBezTo>
                  <a:cubicBezTo>
                    <a:pt x="9526" y="8296"/>
                    <a:pt x="17383" y="10785"/>
                    <a:pt x="19848" y="11209"/>
                  </a:cubicBezTo>
                  <a:cubicBezTo>
                    <a:pt x="20893" y="11398"/>
                    <a:pt x="21753" y="11461"/>
                    <a:pt x="22435" y="11461"/>
                  </a:cubicBezTo>
                  <a:cubicBezTo>
                    <a:pt x="23799" y="11461"/>
                    <a:pt x="24452" y="11209"/>
                    <a:pt x="24452" y="11209"/>
                  </a:cubicBezTo>
                  <a:cubicBezTo>
                    <a:pt x="23684" y="5838"/>
                    <a:pt x="21516" y="1"/>
                    <a:pt x="21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60;p74">
              <a:extLst>
                <a:ext uri="{FF2B5EF4-FFF2-40B4-BE49-F238E27FC236}">
                  <a16:creationId xmlns:a16="http://schemas.microsoft.com/office/drawing/2014/main" id="{F437AE24-6137-86CF-D561-DEB44B5AC289}"/>
                </a:ext>
              </a:extLst>
            </p:cNvPr>
            <p:cNvSpPr/>
            <p:nvPr/>
          </p:nvSpPr>
          <p:spPr>
            <a:xfrm>
              <a:off x="1059608" y="1292787"/>
              <a:ext cx="123164" cy="224881"/>
            </a:xfrm>
            <a:custGeom>
              <a:avLst/>
              <a:gdLst/>
              <a:ahLst/>
              <a:cxnLst/>
              <a:rect l="l" t="t" r="r" b="b"/>
              <a:pathLst>
                <a:path w="6139" h="11209" extrusionOk="0">
                  <a:moveTo>
                    <a:pt x="3203" y="1"/>
                  </a:moveTo>
                  <a:cubicBezTo>
                    <a:pt x="2703" y="668"/>
                    <a:pt x="2002" y="701"/>
                    <a:pt x="1" y="935"/>
                  </a:cubicBezTo>
                  <a:lnTo>
                    <a:pt x="2369" y="9474"/>
                  </a:lnTo>
                  <a:cubicBezTo>
                    <a:pt x="2403" y="10175"/>
                    <a:pt x="5471" y="10041"/>
                    <a:pt x="6139" y="11209"/>
                  </a:cubicBezTo>
                  <a:cubicBezTo>
                    <a:pt x="5371" y="5838"/>
                    <a:pt x="3203" y="1"/>
                    <a:pt x="3203" y="1"/>
                  </a:cubicBezTo>
                  <a:close/>
                </a:path>
              </a:pathLst>
            </a:custGeom>
            <a:solidFill>
              <a:srgbClr val="AA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61;p74">
              <a:extLst>
                <a:ext uri="{FF2B5EF4-FFF2-40B4-BE49-F238E27FC236}">
                  <a16:creationId xmlns:a16="http://schemas.microsoft.com/office/drawing/2014/main" id="{7CDB735F-2C01-3224-4500-16333CAF1884}"/>
                </a:ext>
              </a:extLst>
            </p:cNvPr>
            <p:cNvSpPr/>
            <p:nvPr/>
          </p:nvSpPr>
          <p:spPr>
            <a:xfrm>
              <a:off x="1034189" y="1134694"/>
              <a:ext cx="370775" cy="347623"/>
            </a:xfrm>
            <a:custGeom>
              <a:avLst/>
              <a:gdLst/>
              <a:ahLst/>
              <a:cxnLst/>
              <a:rect l="l" t="t" r="r" b="b"/>
              <a:pathLst>
                <a:path w="18481" h="17327" extrusionOk="0">
                  <a:moveTo>
                    <a:pt x="12823" y="0"/>
                  </a:moveTo>
                  <a:cubicBezTo>
                    <a:pt x="11663" y="0"/>
                    <a:pt x="10358" y="75"/>
                    <a:pt x="8940" y="275"/>
                  </a:cubicBezTo>
                  <a:cubicBezTo>
                    <a:pt x="3269" y="1109"/>
                    <a:pt x="0" y="3611"/>
                    <a:pt x="0" y="3945"/>
                  </a:cubicBezTo>
                  <a:cubicBezTo>
                    <a:pt x="0" y="4278"/>
                    <a:pt x="3469" y="17187"/>
                    <a:pt x="3603" y="17321"/>
                  </a:cubicBezTo>
                  <a:cubicBezTo>
                    <a:pt x="3608" y="17325"/>
                    <a:pt x="3613" y="17326"/>
                    <a:pt x="3619" y="17326"/>
                  </a:cubicBezTo>
                  <a:cubicBezTo>
                    <a:pt x="3750" y="17326"/>
                    <a:pt x="4094" y="16358"/>
                    <a:pt x="7196" y="16358"/>
                  </a:cubicBezTo>
                  <a:cubicBezTo>
                    <a:pt x="7495" y="16358"/>
                    <a:pt x="7820" y="16367"/>
                    <a:pt x="8173" y="16387"/>
                  </a:cubicBezTo>
                  <a:cubicBezTo>
                    <a:pt x="10800" y="16550"/>
                    <a:pt x="12846" y="16603"/>
                    <a:pt x="14397" y="16603"/>
                  </a:cubicBezTo>
                  <a:cubicBezTo>
                    <a:pt x="17277" y="16603"/>
                    <a:pt x="18447" y="16420"/>
                    <a:pt x="18447" y="16420"/>
                  </a:cubicBezTo>
                  <a:lnTo>
                    <a:pt x="18447" y="676"/>
                  </a:lnTo>
                  <a:lnTo>
                    <a:pt x="18480" y="676"/>
                  </a:lnTo>
                  <a:cubicBezTo>
                    <a:pt x="18480" y="676"/>
                    <a:pt x="16304" y="0"/>
                    <a:pt x="12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62;p74">
              <a:extLst>
                <a:ext uri="{FF2B5EF4-FFF2-40B4-BE49-F238E27FC236}">
                  <a16:creationId xmlns:a16="http://schemas.microsoft.com/office/drawing/2014/main" id="{0F5DE04E-8BDD-4426-2B8E-3B445681156B}"/>
                </a:ext>
              </a:extLst>
            </p:cNvPr>
            <p:cNvSpPr/>
            <p:nvPr/>
          </p:nvSpPr>
          <p:spPr>
            <a:xfrm>
              <a:off x="1715531" y="2777813"/>
              <a:ext cx="240870" cy="784845"/>
            </a:xfrm>
            <a:custGeom>
              <a:avLst/>
              <a:gdLst/>
              <a:ahLst/>
              <a:cxnLst/>
              <a:rect l="l" t="t" r="r" b="b"/>
              <a:pathLst>
                <a:path w="12006" h="39120" extrusionOk="0">
                  <a:moveTo>
                    <a:pt x="3666" y="0"/>
                  </a:moveTo>
                  <a:lnTo>
                    <a:pt x="3666" y="67"/>
                  </a:lnTo>
                  <a:lnTo>
                    <a:pt x="3669" y="67"/>
                  </a:lnTo>
                  <a:cubicBezTo>
                    <a:pt x="3667" y="23"/>
                    <a:pt x="3666" y="0"/>
                    <a:pt x="3666" y="0"/>
                  </a:cubicBezTo>
                  <a:close/>
                  <a:moveTo>
                    <a:pt x="3669" y="67"/>
                  </a:moveTo>
                  <a:lnTo>
                    <a:pt x="3669" y="67"/>
                  </a:lnTo>
                  <a:cubicBezTo>
                    <a:pt x="3735" y="1624"/>
                    <a:pt x="4934" y="29920"/>
                    <a:pt x="4934" y="31023"/>
                  </a:cubicBezTo>
                  <a:cubicBezTo>
                    <a:pt x="4934" y="32157"/>
                    <a:pt x="2999" y="37194"/>
                    <a:pt x="2999" y="37194"/>
                  </a:cubicBezTo>
                  <a:cubicBezTo>
                    <a:pt x="2999" y="37194"/>
                    <a:pt x="1164" y="37861"/>
                    <a:pt x="430" y="38595"/>
                  </a:cubicBezTo>
                  <a:cubicBezTo>
                    <a:pt x="0" y="39025"/>
                    <a:pt x="556" y="39120"/>
                    <a:pt x="1446" y="39120"/>
                  </a:cubicBezTo>
                  <a:cubicBezTo>
                    <a:pt x="2142" y="39120"/>
                    <a:pt x="3042" y="39062"/>
                    <a:pt x="3833" y="39062"/>
                  </a:cubicBezTo>
                  <a:cubicBezTo>
                    <a:pt x="4433" y="39062"/>
                    <a:pt x="4997" y="39073"/>
                    <a:pt x="5495" y="39073"/>
                  </a:cubicBezTo>
                  <a:cubicBezTo>
                    <a:pt x="6490" y="39073"/>
                    <a:pt x="7224" y="39028"/>
                    <a:pt x="7469" y="38761"/>
                  </a:cubicBezTo>
                  <a:cubicBezTo>
                    <a:pt x="7836" y="38395"/>
                    <a:pt x="7602" y="37160"/>
                    <a:pt x="7802" y="36426"/>
                  </a:cubicBezTo>
                  <a:cubicBezTo>
                    <a:pt x="8003" y="35693"/>
                    <a:pt x="9103" y="35025"/>
                    <a:pt x="9137" y="34258"/>
                  </a:cubicBezTo>
                  <a:cubicBezTo>
                    <a:pt x="9170" y="33491"/>
                    <a:pt x="8269" y="31323"/>
                    <a:pt x="8203" y="30656"/>
                  </a:cubicBezTo>
                  <a:cubicBezTo>
                    <a:pt x="8169" y="29922"/>
                    <a:pt x="12005" y="67"/>
                    <a:pt x="12005" y="67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63;p74">
              <a:extLst>
                <a:ext uri="{FF2B5EF4-FFF2-40B4-BE49-F238E27FC236}">
                  <a16:creationId xmlns:a16="http://schemas.microsoft.com/office/drawing/2014/main" id="{F13FAA8F-DD48-D671-0601-677956DF7390}"/>
                </a:ext>
              </a:extLst>
            </p:cNvPr>
            <p:cNvSpPr/>
            <p:nvPr/>
          </p:nvSpPr>
          <p:spPr>
            <a:xfrm>
              <a:off x="1875409" y="3475145"/>
              <a:ext cx="19421" cy="80330"/>
            </a:xfrm>
            <a:custGeom>
              <a:avLst/>
              <a:gdLst/>
              <a:ahLst/>
              <a:cxnLst/>
              <a:rect l="l" t="t" r="r" b="b"/>
              <a:pathLst>
                <a:path w="968" h="4004" extrusionOk="0">
                  <a:moveTo>
                    <a:pt x="968" y="1"/>
                  </a:moveTo>
                  <a:lnTo>
                    <a:pt x="0" y="501"/>
                  </a:lnTo>
                  <a:lnTo>
                    <a:pt x="0" y="4003"/>
                  </a:lnTo>
                  <a:lnTo>
                    <a:pt x="567" y="400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64;p74">
              <a:extLst>
                <a:ext uri="{FF2B5EF4-FFF2-40B4-BE49-F238E27FC236}">
                  <a16:creationId xmlns:a16="http://schemas.microsoft.com/office/drawing/2014/main" id="{B04A113B-A710-806A-7D70-899D9DE69AA4}"/>
                </a:ext>
              </a:extLst>
            </p:cNvPr>
            <p:cNvSpPr/>
            <p:nvPr/>
          </p:nvSpPr>
          <p:spPr>
            <a:xfrm>
              <a:off x="1715692" y="3408217"/>
              <a:ext cx="183833" cy="153839"/>
            </a:xfrm>
            <a:custGeom>
              <a:avLst/>
              <a:gdLst/>
              <a:ahLst/>
              <a:cxnLst/>
              <a:rect l="l" t="t" r="r" b="b"/>
              <a:pathLst>
                <a:path w="9163" h="7668" extrusionOk="0">
                  <a:moveTo>
                    <a:pt x="8428" y="1"/>
                  </a:moveTo>
                  <a:cubicBezTo>
                    <a:pt x="8161" y="168"/>
                    <a:pt x="7961" y="501"/>
                    <a:pt x="7928" y="1135"/>
                  </a:cubicBezTo>
                  <a:cubicBezTo>
                    <a:pt x="7828" y="2636"/>
                    <a:pt x="7461" y="5605"/>
                    <a:pt x="7127" y="5938"/>
                  </a:cubicBezTo>
                  <a:cubicBezTo>
                    <a:pt x="7127" y="5938"/>
                    <a:pt x="6878" y="5600"/>
                    <a:pt x="5312" y="5600"/>
                  </a:cubicBezTo>
                  <a:cubicBezTo>
                    <a:pt x="4735" y="5600"/>
                    <a:pt x="3979" y="5646"/>
                    <a:pt x="2991" y="5772"/>
                  </a:cubicBezTo>
                  <a:cubicBezTo>
                    <a:pt x="2991" y="5772"/>
                    <a:pt x="1156" y="6439"/>
                    <a:pt x="422" y="7173"/>
                  </a:cubicBezTo>
                  <a:cubicBezTo>
                    <a:pt x="0" y="7576"/>
                    <a:pt x="527" y="7667"/>
                    <a:pt x="1386" y="7667"/>
                  </a:cubicBezTo>
                  <a:cubicBezTo>
                    <a:pt x="2089" y="7667"/>
                    <a:pt x="3014" y="7606"/>
                    <a:pt x="3825" y="7606"/>
                  </a:cubicBezTo>
                  <a:cubicBezTo>
                    <a:pt x="4305" y="7606"/>
                    <a:pt x="4762" y="7611"/>
                    <a:pt x="5180" y="7611"/>
                  </a:cubicBezTo>
                  <a:cubicBezTo>
                    <a:pt x="6331" y="7611"/>
                    <a:pt x="7192" y="7575"/>
                    <a:pt x="7461" y="7306"/>
                  </a:cubicBezTo>
                  <a:cubicBezTo>
                    <a:pt x="7828" y="6939"/>
                    <a:pt x="7594" y="5672"/>
                    <a:pt x="7794" y="4971"/>
                  </a:cubicBezTo>
                  <a:cubicBezTo>
                    <a:pt x="7995" y="4204"/>
                    <a:pt x="9095" y="3570"/>
                    <a:pt x="9129" y="2803"/>
                  </a:cubicBezTo>
                  <a:cubicBezTo>
                    <a:pt x="9162" y="2269"/>
                    <a:pt x="8662" y="968"/>
                    <a:pt x="8428" y="1"/>
                  </a:cubicBez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65;p74">
              <a:extLst>
                <a:ext uri="{FF2B5EF4-FFF2-40B4-BE49-F238E27FC236}">
                  <a16:creationId xmlns:a16="http://schemas.microsoft.com/office/drawing/2014/main" id="{8B613012-ABD0-75D1-B107-E566ED541F2D}"/>
                </a:ext>
              </a:extLst>
            </p:cNvPr>
            <p:cNvSpPr/>
            <p:nvPr/>
          </p:nvSpPr>
          <p:spPr>
            <a:xfrm>
              <a:off x="2088894" y="2777151"/>
              <a:ext cx="435677" cy="766287"/>
            </a:xfrm>
            <a:custGeom>
              <a:avLst/>
              <a:gdLst/>
              <a:ahLst/>
              <a:cxnLst/>
              <a:rect l="l" t="t" r="r" b="b"/>
              <a:pathLst>
                <a:path w="21716" h="38195" extrusionOk="0">
                  <a:moveTo>
                    <a:pt x="0" y="0"/>
                  </a:moveTo>
                  <a:lnTo>
                    <a:pt x="9774" y="29088"/>
                  </a:lnTo>
                  <a:cubicBezTo>
                    <a:pt x="9774" y="29088"/>
                    <a:pt x="9273" y="31056"/>
                    <a:pt x="8940" y="32290"/>
                  </a:cubicBezTo>
                  <a:cubicBezTo>
                    <a:pt x="8673" y="33557"/>
                    <a:pt x="9173" y="34124"/>
                    <a:pt x="10241" y="34391"/>
                  </a:cubicBezTo>
                  <a:cubicBezTo>
                    <a:pt x="11342" y="34625"/>
                    <a:pt x="12542" y="36093"/>
                    <a:pt x="13009" y="36960"/>
                  </a:cubicBezTo>
                  <a:cubicBezTo>
                    <a:pt x="13443" y="37860"/>
                    <a:pt x="14377" y="38194"/>
                    <a:pt x="15044" y="38194"/>
                  </a:cubicBezTo>
                  <a:lnTo>
                    <a:pt x="19848" y="38194"/>
                  </a:lnTo>
                  <a:cubicBezTo>
                    <a:pt x="20548" y="38194"/>
                    <a:pt x="21716" y="37760"/>
                    <a:pt x="20181" y="37260"/>
                  </a:cubicBezTo>
                  <a:cubicBezTo>
                    <a:pt x="18580" y="36760"/>
                    <a:pt x="17012" y="36293"/>
                    <a:pt x="17012" y="36293"/>
                  </a:cubicBezTo>
                  <a:lnTo>
                    <a:pt x="13076" y="29621"/>
                  </a:lnTo>
                  <a:lnTo>
                    <a:pt x="8673" y="33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66;p74">
              <a:extLst>
                <a:ext uri="{FF2B5EF4-FFF2-40B4-BE49-F238E27FC236}">
                  <a16:creationId xmlns:a16="http://schemas.microsoft.com/office/drawing/2014/main" id="{CACCE75C-9682-CBBF-55AA-3BEAB6236FDC}"/>
                </a:ext>
              </a:extLst>
            </p:cNvPr>
            <p:cNvSpPr/>
            <p:nvPr/>
          </p:nvSpPr>
          <p:spPr>
            <a:xfrm>
              <a:off x="2262876" y="3370740"/>
              <a:ext cx="261695" cy="172698"/>
            </a:xfrm>
            <a:custGeom>
              <a:avLst/>
              <a:gdLst/>
              <a:ahLst/>
              <a:cxnLst/>
              <a:rect l="l" t="t" r="r" b="b"/>
              <a:pathLst>
                <a:path w="13044" h="8608" extrusionOk="0">
                  <a:moveTo>
                    <a:pt x="968" y="1"/>
                  </a:moveTo>
                  <a:cubicBezTo>
                    <a:pt x="835" y="668"/>
                    <a:pt x="501" y="1869"/>
                    <a:pt x="268" y="2703"/>
                  </a:cubicBezTo>
                  <a:cubicBezTo>
                    <a:pt x="1" y="3970"/>
                    <a:pt x="501" y="4537"/>
                    <a:pt x="1569" y="4804"/>
                  </a:cubicBezTo>
                  <a:cubicBezTo>
                    <a:pt x="2670" y="5038"/>
                    <a:pt x="3870" y="6506"/>
                    <a:pt x="4337" y="7373"/>
                  </a:cubicBezTo>
                  <a:cubicBezTo>
                    <a:pt x="4771" y="8273"/>
                    <a:pt x="5705" y="8607"/>
                    <a:pt x="6372" y="8607"/>
                  </a:cubicBezTo>
                  <a:lnTo>
                    <a:pt x="11176" y="8607"/>
                  </a:lnTo>
                  <a:cubicBezTo>
                    <a:pt x="11809" y="8607"/>
                    <a:pt x="13044" y="8207"/>
                    <a:pt x="11509" y="7606"/>
                  </a:cubicBezTo>
                  <a:cubicBezTo>
                    <a:pt x="9908" y="7106"/>
                    <a:pt x="8340" y="6639"/>
                    <a:pt x="8340" y="6639"/>
                  </a:cubicBezTo>
                  <a:cubicBezTo>
                    <a:pt x="8340" y="6639"/>
                    <a:pt x="8280" y="6635"/>
                    <a:pt x="8170" y="6635"/>
                  </a:cubicBezTo>
                  <a:cubicBezTo>
                    <a:pt x="7748" y="6635"/>
                    <a:pt x="6587" y="6698"/>
                    <a:pt x="5238" y="7306"/>
                  </a:cubicBezTo>
                  <a:cubicBezTo>
                    <a:pt x="5238" y="7306"/>
                    <a:pt x="4371" y="5872"/>
                    <a:pt x="3337" y="5004"/>
                  </a:cubicBezTo>
                  <a:cubicBezTo>
                    <a:pt x="2403" y="4271"/>
                    <a:pt x="2569" y="101"/>
                    <a:pt x="968" y="1"/>
                  </a:cubicBez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67;p74">
              <a:extLst>
                <a:ext uri="{FF2B5EF4-FFF2-40B4-BE49-F238E27FC236}">
                  <a16:creationId xmlns:a16="http://schemas.microsoft.com/office/drawing/2014/main" id="{20E1D0AE-4190-C22A-8B50-9C2E827B2347}"/>
                </a:ext>
              </a:extLst>
            </p:cNvPr>
            <p:cNvSpPr/>
            <p:nvPr/>
          </p:nvSpPr>
          <p:spPr>
            <a:xfrm>
              <a:off x="2270239" y="3455063"/>
              <a:ext cx="31478" cy="88375"/>
            </a:xfrm>
            <a:custGeom>
              <a:avLst/>
              <a:gdLst/>
              <a:ahLst/>
              <a:cxnLst/>
              <a:rect l="l" t="t" r="r" b="b"/>
              <a:pathLst>
                <a:path w="1569" h="4405" extrusionOk="0">
                  <a:moveTo>
                    <a:pt x="1" y="1"/>
                  </a:moveTo>
                  <a:lnTo>
                    <a:pt x="701" y="4404"/>
                  </a:lnTo>
                  <a:lnTo>
                    <a:pt x="1402" y="4404"/>
                  </a:lnTo>
                  <a:lnTo>
                    <a:pt x="1569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68;p74">
              <a:extLst>
                <a:ext uri="{FF2B5EF4-FFF2-40B4-BE49-F238E27FC236}">
                  <a16:creationId xmlns:a16="http://schemas.microsoft.com/office/drawing/2014/main" id="{854ED5D7-E8BE-95FF-BF20-37AB0EB42503}"/>
                </a:ext>
              </a:extLst>
            </p:cNvPr>
            <p:cNvSpPr/>
            <p:nvPr/>
          </p:nvSpPr>
          <p:spPr>
            <a:xfrm>
              <a:off x="1767653" y="2173490"/>
              <a:ext cx="570196" cy="715429"/>
            </a:xfrm>
            <a:custGeom>
              <a:avLst/>
              <a:gdLst/>
              <a:ahLst/>
              <a:cxnLst/>
              <a:rect l="l" t="t" r="r" b="b"/>
              <a:pathLst>
                <a:path w="28421" h="35660" extrusionOk="0">
                  <a:moveTo>
                    <a:pt x="17680" y="1"/>
                  </a:moveTo>
                  <a:lnTo>
                    <a:pt x="10708" y="268"/>
                  </a:lnTo>
                  <a:lnTo>
                    <a:pt x="3870" y="268"/>
                  </a:lnTo>
                  <a:cubicBezTo>
                    <a:pt x="3870" y="268"/>
                    <a:pt x="1335" y="7439"/>
                    <a:pt x="868" y="11509"/>
                  </a:cubicBezTo>
                  <a:cubicBezTo>
                    <a:pt x="401" y="15612"/>
                    <a:pt x="1" y="32691"/>
                    <a:pt x="234" y="33291"/>
                  </a:cubicBezTo>
                  <a:cubicBezTo>
                    <a:pt x="501" y="33858"/>
                    <a:pt x="7006" y="35660"/>
                    <a:pt x="14411" y="35660"/>
                  </a:cubicBezTo>
                  <a:cubicBezTo>
                    <a:pt x="21850" y="35660"/>
                    <a:pt x="27320" y="31657"/>
                    <a:pt x="27887" y="31156"/>
                  </a:cubicBezTo>
                  <a:cubicBezTo>
                    <a:pt x="28421" y="30656"/>
                    <a:pt x="21049" y="9875"/>
                    <a:pt x="20549" y="8373"/>
                  </a:cubicBezTo>
                  <a:cubicBezTo>
                    <a:pt x="20048" y="6939"/>
                    <a:pt x="17680" y="1"/>
                    <a:pt x="17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69;p74">
              <a:extLst>
                <a:ext uri="{FF2B5EF4-FFF2-40B4-BE49-F238E27FC236}">
                  <a16:creationId xmlns:a16="http://schemas.microsoft.com/office/drawing/2014/main" id="{40EBE96E-761C-70E5-0247-ED91EE6D1379}"/>
                </a:ext>
              </a:extLst>
            </p:cNvPr>
            <p:cNvSpPr/>
            <p:nvPr/>
          </p:nvSpPr>
          <p:spPr>
            <a:xfrm>
              <a:off x="1785730" y="1780667"/>
              <a:ext cx="386825" cy="475160"/>
            </a:xfrm>
            <a:custGeom>
              <a:avLst/>
              <a:gdLst/>
              <a:ahLst/>
              <a:cxnLst/>
              <a:rect l="l" t="t" r="r" b="b"/>
              <a:pathLst>
                <a:path w="19281" h="23684" extrusionOk="0">
                  <a:moveTo>
                    <a:pt x="4237" y="0"/>
                  </a:moveTo>
                  <a:cubicBezTo>
                    <a:pt x="4237" y="0"/>
                    <a:pt x="234" y="1368"/>
                    <a:pt x="134" y="2702"/>
                  </a:cubicBezTo>
                  <a:cubicBezTo>
                    <a:pt x="0" y="4036"/>
                    <a:pt x="3870" y="13543"/>
                    <a:pt x="4003" y="14511"/>
                  </a:cubicBezTo>
                  <a:cubicBezTo>
                    <a:pt x="4137" y="15411"/>
                    <a:pt x="2369" y="21749"/>
                    <a:pt x="2469" y="22216"/>
                  </a:cubicBezTo>
                  <a:cubicBezTo>
                    <a:pt x="2535" y="22683"/>
                    <a:pt x="5671" y="23684"/>
                    <a:pt x="9641" y="23684"/>
                  </a:cubicBezTo>
                  <a:cubicBezTo>
                    <a:pt x="13543" y="23684"/>
                    <a:pt x="16712" y="22683"/>
                    <a:pt x="16812" y="22216"/>
                  </a:cubicBezTo>
                  <a:cubicBezTo>
                    <a:pt x="16879" y="21816"/>
                    <a:pt x="15144" y="15478"/>
                    <a:pt x="15245" y="14511"/>
                  </a:cubicBezTo>
                  <a:cubicBezTo>
                    <a:pt x="15411" y="13543"/>
                    <a:pt x="19281" y="4036"/>
                    <a:pt x="19147" y="2702"/>
                  </a:cubicBezTo>
                  <a:cubicBezTo>
                    <a:pt x="19014" y="1401"/>
                    <a:pt x="15011" y="0"/>
                    <a:pt x="15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70;p74">
              <a:extLst>
                <a:ext uri="{FF2B5EF4-FFF2-40B4-BE49-F238E27FC236}">
                  <a16:creationId xmlns:a16="http://schemas.microsoft.com/office/drawing/2014/main" id="{9A5A2DB0-6EBF-F382-046E-C3C3745D9692}"/>
                </a:ext>
              </a:extLst>
            </p:cNvPr>
            <p:cNvSpPr/>
            <p:nvPr/>
          </p:nvSpPr>
          <p:spPr>
            <a:xfrm>
              <a:off x="2019277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8" y="0"/>
                    <a:pt x="1" y="167"/>
                    <a:pt x="1" y="401"/>
                  </a:cubicBezTo>
                  <a:cubicBezTo>
                    <a:pt x="1" y="634"/>
                    <a:pt x="168" y="834"/>
                    <a:pt x="401" y="834"/>
                  </a:cubicBezTo>
                  <a:cubicBezTo>
                    <a:pt x="635" y="834"/>
                    <a:pt x="835" y="634"/>
                    <a:pt x="835" y="401"/>
                  </a:cubicBezTo>
                  <a:cubicBezTo>
                    <a:pt x="835" y="167"/>
                    <a:pt x="635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71;p74">
              <a:extLst>
                <a:ext uri="{FF2B5EF4-FFF2-40B4-BE49-F238E27FC236}">
                  <a16:creationId xmlns:a16="http://schemas.microsoft.com/office/drawing/2014/main" id="{3E55FF88-A8B8-45D6-10A6-38982ABA0C45}"/>
                </a:ext>
              </a:extLst>
            </p:cNvPr>
            <p:cNvSpPr/>
            <p:nvPr/>
          </p:nvSpPr>
          <p:spPr>
            <a:xfrm>
              <a:off x="2084200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201" y="0"/>
                    <a:pt x="1" y="167"/>
                    <a:pt x="1" y="401"/>
                  </a:cubicBezTo>
                  <a:cubicBezTo>
                    <a:pt x="1" y="634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167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72;p74">
              <a:extLst>
                <a:ext uri="{FF2B5EF4-FFF2-40B4-BE49-F238E27FC236}">
                  <a16:creationId xmlns:a16="http://schemas.microsoft.com/office/drawing/2014/main" id="{20EE225F-9A9C-9111-3C99-0B690CB9404D}"/>
                </a:ext>
              </a:extLst>
            </p:cNvPr>
            <p:cNvSpPr/>
            <p:nvPr/>
          </p:nvSpPr>
          <p:spPr>
            <a:xfrm>
              <a:off x="2149784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1" y="200"/>
                    <a:pt x="1" y="401"/>
                  </a:cubicBezTo>
                  <a:cubicBezTo>
                    <a:pt x="1" y="667"/>
                    <a:pt x="201" y="834"/>
                    <a:pt x="401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73;p74">
              <a:extLst>
                <a:ext uri="{FF2B5EF4-FFF2-40B4-BE49-F238E27FC236}">
                  <a16:creationId xmlns:a16="http://schemas.microsoft.com/office/drawing/2014/main" id="{3B71520F-741A-FC58-6D2D-668BFA827066}"/>
                </a:ext>
              </a:extLst>
            </p:cNvPr>
            <p:cNvSpPr/>
            <p:nvPr/>
          </p:nvSpPr>
          <p:spPr>
            <a:xfrm>
              <a:off x="2214024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5" y="0"/>
                  </a:moveTo>
                  <a:cubicBezTo>
                    <a:pt x="168" y="0"/>
                    <a:pt x="1" y="200"/>
                    <a:pt x="1" y="401"/>
                  </a:cubicBezTo>
                  <a:cubicBezTo>
                    <a:pt x="1" y="667"/>
                    <a:pt x="201" y="834"/>
                    <a:pt x="435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68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74;p74">
              <a:extLst>
                <a:ext uri="{FF2B5EF4-FFF2-40B4-BE49-F238E27FC236}">
                  <a16:creationId xmlns:a16="http://schemas.microsoft.com/office/drawing/2014/main" id="{E6A6AF89-0604-1F36-57F5-C1A465E2B8B8}"/>
                </a:ext>
              </a:extLst>
            </p:cNvPr>
            <p:cNvSpPr/>
            <p:nvPr/>
          </p:nvSpPr>
          <p:spPr>
            <a:xfrm>
              <a:off x="1759628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0"/>
                    <a:pt x="0" y="401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0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75;p74">
              <a:extLst>
                <a:ext uri="{FF2B5EF4-FFF2-40B4-BE49-F238E27FC236}">
                  <a16:creationId xmlns:a16="http://schemas.microsoft.com/office/drawing/2014/main" id="{B12967DF-15C1-3339-B4DC-946675C0FF9D}"/>
                </a:ext>
              </a:extLst>
            </p:cNvPr>
            <p:cNvSpPr/>
            <p:nvPr/>
          </p:nvSpPr>
          <p:spPr>
            <a:xfrm>
              <a:off x="1824551" y="1934586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0"/>
                  </a:moveTo>
                  <a:cubicBezTo>
                    <a:pt x="167" y="0"/>
                    <a:pt x="0" y="200"/>
                    <a:pt x="0" y="401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0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76;p74">
              <a:extLst>
                <a:ext uri="{FF2B5EF4-FFF2-40B4-BE49-F238E27FC236}">
                  <a16:creationId xmlns:a16="http://schemas.microsoft.com/office/drawing/2014/main" id="{68EA9A7D-6F98-2EB6-519D-8AF9A7626B8C}"/>
                </a:ext>
              </a:extLst>
            </p:cNvPr>
            <p:cNvSpPr/>
            <p:nvPr/>
          </p:nvSpPr>
          <p:spPr>
            <a:xfrm>
              <a:off x="1889453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200"/>
                    <a:pt x="1" y="401"/>
                  </a:cubicBezTo>
                  <a:cubicBezTo>
                    <a:pt x="1" y="667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77;p74">
              <a:extLst>
                <a:ext uri="{FF2B5EF4-FFF2-40B4-BE49-F238E27FC236}">
                  <a16:creationId xmlns:a16="http://schemas.microsoft.com/office/drawing/2014/main" id="{85E3DCD3-47BD-B432-F252-74BF6041A04F}"/>
                </a:ext>
              </a:extLst>
            </p:cNvPr>
            <p:cNvSpPr/>
            <p:nvPr/>
          </p:nvSpPr>
          <p:spPr>
            <a:xfrm>
              <a:off x="2052080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78;p74">
              <a:extLst>
                <a:ext uri="{FF2B5EF4-FFF2-40B4-BE49-F238E27FC236}">
                  <a16:creationId xmlns:a16="http://schemas.microsoft.com/office/drawing/2014/main" id="{A2A66549-1B33-4052-29BD-F553B3AF4A7C}"/>
                </a:ext>
              </a:extLst>
            </p:cNvPr>
            <p:cNvSpPr/>
            <p:nvPr/>
          </p:nvSpPr>
          <p:spPr>
            <a:xfrm>
              <a:off x="2117002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167" y="834"/>
                    <a:pt x="434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79;p74">
              <a:extLst>
                <a:ext uri="{FF2B5EF4-FFF2-40B4-BE49-F238E27FC236}">
                  <a16:creationId xmlns:a16="http://schemas.microsoft.com/office/drawing/2014/main" id="{8041DA8E-BB32-71A4-07EA-495A98E513A9}"/>
                </a:ext>
              </a:extLst>
            </p:cNvPr>
            <p:cNvSpPr/>
            <p:nvPr/>
          </p:nvSpPr>
          <p:spPr>
            <a:xfrm>
              <a:off x="2181242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80;p74">
              <a:extLst>
                <a:ext uri="{FF2B5EF4-FFF2-40B4-BE49-F238E27FC236}">
                  <a16:creationId xmlns:a16="http://schemas.microsoft.com/office/drawing/2014/main" id="{8D45E00C-0FA1-FE67-EFDA-6A2484B34A3E}"/>
                </a:ext>
              </a:extLst>
            </p:cNvPr>
            <p:cNvSpPr/>
            <p:nvPr/>
          </p:nvSpPr>
          <p:spPr>
            <a:xfrm>
              <a:off x="1791749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1" y="201"/>
                    <a:pt x="1" y="401"/>
                  </a:cubicBezTo>
                  <a:cubicBezTo>
                    <a:pt x="1" y="668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81;p74">
              <a:extLst>
                <a:ext uri="{FF2B5EF4-FFF2-40B4-BE49-F238E27FC236}">
                  <a16:creationId xmlns:a16="http://schemas.microsoft.com/office/drawing/2014/main" id="{44AF0A11-003F-EE6F-4600-D2B7AC5741BD}"/>
                </a:ext>
              </a:extLst>
            </p:cNvPr>
            <p:cNvSpPr/>
            <p:nvPr/>
          </p:nvSpPr>
          <p:spPr>
            <a:xfrm>
              <a:off x="1856671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82;p74">
              <a:extLst>
                <a:ext uri="{FF2B5EF4-FFF2-40B4-BE49-F238E27FC236}">
                  <a16:creationId xmlns:a16="http://schemas.microsoft.com/office/drawing/2014/main" id="{73695B5E-458F-7C37-EBBA-70C54712A387}"/>
                </a:ext>
              </a:extLst>
            </p:cNvPr>
            <p:cNvSpPr/>
            <p:nvPr/>
          </p:nvSpPr>
          <p:spPr>
            <a:xfrm>
              <a:off x="1922255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83;p74">
              <a:extLst>
                <a:ext uri="{FF2B5EF4-FFF2-40B4-BE49-F238E27FC236}">
                  <a16:creationId xmlns:a16="http://schemas.microsoft.com/office/drawing/2014/main" id="{A703D3BD-8C29-A13E-7E6E-5EDAF9FE05B8}"/>
                </a:ext>
              </a:extLst>
            </p:cNvPr>
            <p:cNvSpPr/>
            <p:nvPr/>
          </p:nvSpPr>
          <p:spPr>
            <a:xfrm>
              <a:off x="2084200" y="1834193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167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84;p74">
              <a:extLst>
                <a:ext uri="{FF2B5EF4-FFF2-40B4-BE49-F238E27FC236}">
                  <a16:creationId xmlns:a16="http://schemas.microsoft.com/office/drawing/2014/main" id="{0E584D95-EE22-38DE-7B9F-5CD7A986D957}"/>
                </a:ext>
              </a:extLst>
            </p:cNvPr>
            <p:cNvSpPr/>
            <p:nvPr/>
          </p:nvSpPr>
          <p:spPr>
            <a:xfrm>
              <a:off x="2149784" y="1834193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1" y="167"/>
                    <a:pt x="1" y="401"/>
                  </a:cubicBezTo>
                  <a:cubicBezTo>
                    <a:pt x="1" y="668"/>
                    <a:pt x="201" y="835"/>
                    <a:pt x="401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201"/>
                    <a:pt x="634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85;p74">
              <a:extLst>
                <a:ext uri="{FF2B5EF4-FFF2-40B4-BE49-F238E27FC236}">
                  <a16:creationId xmlns:a16="http://schemas.microsoft.com/office/drawing/2014/main" id="{5CA2DFFF-A4A3-9AB7-7F3D-210652169353}"/>
                </a:ext>
              </a:extLst>
            </p:cNvPr>
            <p:cNvSpPr/>
            <p:nvPr/>
          </p:nvSpPr>
          <p:spPr>
            <a:xfrm>
              <a:off x="1824551" y="1834193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201"/>
                    <a:pt x="667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86;p74">
              <a:extLst>
                <a:ext uri="{FF2B5EF4-FFF2-40B4-BE49-F238E27FC236}">
                  <a16:creationId xmlns:a16="http://schemas.microsoft.com/office/drawing/2014/main" id="{610DCDB0-4850-E904-4376-172B65557ACA}"/>
                </a:ext>
              </a:extLst>
            </p:cNvPr>
            <p:cNvSpPr/>
            <p:nvPr/>
          </p:nvSpPr>
          <p:spPr>
            <a:xfrm>
              <a:off x="1889453" y="1834193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1" y="167"/>
                    <a:pt x="1" y="401"/>
                  </a:cubicBezTo>
                  <a:cubicBezTo>
                    <a:pt x="1" y="668"/>
                    <a:pt x="201" y="835"/>
                    <a:pt x="434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201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87;p74">
              <a:extLst>
                <a:ext uri="{FF2B5EF4-FFF2-40B4-BE49-F238E27FC236}">
                  <a16:creationId xmlns:a16="http://schemas.microsoft.com/office/drawing/2014/main" id="{D03AABBD-E884-8137-0450-D4655E1D6C79}"/>
                </a:ext>
              </a:extLst>
            </p:cNvPr>
            <p:cNvSpPr/>
            <p:nvPr/>
          </p:nvSpPr>
          <p:spPr>
            <a:xfrm>
              <a:off x="2052080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01" y="835"/>
                    <a:pt x="401" y="835"/>
                  </a:cubicBezTo>
                  <a:cubicBezTo>
                    <a:pt x="668" y="835"/>
                    <a:pt x="834" y="635"/>
                    <a:pt x="834" y="401"/>
                  </a:cubicBezTo>
                  <a:cubicBezTo>
                    <a:pt x="834" y="168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88;p74">
              <a:extLst>
                <a:ext uri="{FF2B5EF4-FFF2-40B4-BE49-F238E27FC236}">
                  <a16:creationId xmlns:a16="http://schemas.microsoft.com/office/drawing/2014/main" id="{AFDE9090-BEDF-F949-9030-370E4703DC15}"/>
                </a:ext>
              </a:extLst>
            </p:cNvPr>
            <p:cNvSpPr/>
            <p:nvPr/>
          </p:nvSpPr>
          <p:spPr>
            <a:xfrm>
              <a:off x="2117002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167" y="835"/>
                    <a:pt x="434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89;p74">
              <a:extLst>
                <a:ext uri="{FF2B5EF4-FFF2-40B4-BE49-F238E27FC236}">
                  <a16:creationId xmlns:a16="http://schemas.microsoft.com/office/drawing/2014/main" id="{D39C4810-1C38-0045-0098-B54864527AD3}"/>
                </a:ext>
              </a:extLst>
            </p:cNvPr>
            <p:cNvSpPr/>
            <p:nvPr/>
          </p:nvSpPr>
          <p:spPr>
            <a:xfrm>
              <a:off x="1856671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90;p74">
              <a:extLst>
                <a:ext uri="{FF2B5EF4-FFF2-40B4-BE49-F238E27FC236}">
                  <a16:creationId xmlns:a16="http://schemas.microsoft.com/office/drawing/2014/main" id="{23782CCE-2861-087C-35BC-1C73A872B51E}"/>
                </a:ext>
              </a:extLst>
            </p:cNvPr>
            <p:cNvSpPr/>
            <p:nvPr/>
          </p:nvSpPr>
          <p:spPr>
            <a:xfrm>
              <a:off x="1922255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91;p74">
              <a:extLst>
                <a:ext uri="{FF2B5EF4-FFF2-40B4-BE49-F238E27FC236}">
                  <a16:creationId xmlns:a16="http://schemas.microsoft.com/office/drawing/2014/main" id="{E0AF94BE-0F0C-F915-D3DF-EA67A85AEF88}"/>
                </a:ext>
              </a:extLst>
            </p:cNvPr>
            <p:cNvSpPr/>
            <p:nvPr/>
          </p:nvSpPr>
          <p:spPr>
            <a:xfrm>
              <a:off x="2019277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cubicBezTo>
                    <a:pt x="1" y="668"/>
                    <a:pt x="168" y="835"/>
                    <a:pt x="401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92;p74">
              <a:extLst>
                <a:ext uri="{FF2B5EF4-FFF2-40B4-BE49-F238E27FC236}">
                  <a16:creationId xmlns:a16="http://schemas.microsoft.com/office/drawing/2014/main" id="{9D24893B-3C4F-A9AD-6393-8F027F47BB3E}"/>
                </a:ext>
              </a:extLst>
            </p:cNvPr>
            <p:cNvSpPr/>
            <p:nvPr/>
          </p:nvSpPr>
          <p:spPr>
            <a:xfrm>
              <a:off x="2084200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1" y="201"/>
                    <a:pt x="1" y="434"/>
                  </a:cubicBezTo>
                  <a:cubicBezTo>
                    <a:pt x="1" y="668"/>
                    <a:pt x="167" y="835"/>
                    <a:pt x="434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93;p74">
              <a:extLst>
                <a:ext uri="{FF2B5EF4-FFF2-40B4-BE49-F238E27FC236}">
                  <a16:creationId xmlns:a16="http://schemas.microsoft.com/office/drawing/2014/main" id="{610E7210-06C8-4911-9787-228E46F6299A}"/>
                </a:ext>
              </a:extLst>
            </p:cNvPr>
            <p:cNvSpPr/>
            <p:nvPr/>
          </p:nvSpPr>
          <p:spPr>
            <a:xfrm>
              <a:off x="2214024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5" y="1"/>
                  </a:moveTo>
                  <a:cubicBezTo>
                    <a:pt x="168" y="1"/>
                    <a:pt x="1" y="201"/>
                    <a:pt x="1" y="434"/>
                  </a:cubicBezTo>
                  <a:cubicBezTo>
                    <a:pt x="1" y="668"/>
                    <a:pt x="201" y="835"/>
                    <a:pt x="435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35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94;p74">
              <a:extLst>
                <a:ext uri="{FF2B5EF4-FFF2-40B4-BE49-F238E27FC236}">
                  <a16:creationId xmlns:a16="http://schemas.microsoft.com/office/drawing/2014/main" id="{5D305D84-CC1B-5E59-855C-532F214818AD}"/>
                </a:ext>
              </a:extLst>
            </p:cNvPr>
            <p:cNvSpPr/>
            <p:nvPr/>
          </p:nvSpPr>
          <p:spPr>
            <a:xfrm>
              <a:off x="1759628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8" y="835"/>
                    <a:pt x="834" y="635"/>
                    <a:pt x="834" y="434"/>
                  </a:cubicBezTo>
                  <a:cubicBezTo>
                    <a:pt x="834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595;p74">
              <a:extLst>
                <a:ext uri="{FF2B5EF4-FFF2-40B4-BE49-F238E27FC236}">
                  <a16:creationId xmlns:a16="http://schemas.microsoft.com/office/drawing/2014/main" id="{F4938A3C-3F57-2A21-F1A1-51AD3A695198}"/>
                </a:ext>
              </a:extLst>
            </p:cNvPr>
            <p:cNvSpPr/>
            <p:nvPr/>
          </p:nvSpPr>
          <p:spPr>
            <a:xfrm>
              <a:off x="1889453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1" y="201"/>
                    <a:pt x="1" y="434"/>
                  </a:cubicBezTo>
                  <a:cubicBezTo>
                    <a:pt x="1" y="668"/>
                    <a:pt x="201" y="835"/>
                    <a:pt x="434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596;p74">
              <a:extLst>
                <a:ext uri="{FF2B5EF4-FFF2-40B4-BE49-F238E27FC236}">
                  <a16:creationId xmlns:a16="http://schemas.microsoft.com/office/drawing/2014/main" id="{C9CEAE66-F2F7-09B5-EE2C-62F70A1060D7}"/>
                </a:ext>
              </a:extLst>
            </p:cNvPr>
            <p:cNvSpPr/>
            <p:nvPr/>
          </p:nvSpPr>
          <p:spPr>
            <a:xfrm>
              <a:off x="2052080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34"/>
                  </a:cubicBezTo>
                  <a:cubicBezTo>
                    <a:pt x="834" y="167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597;p74">
              <a:extLst>
                <a:ext uri="{FF2B5EF4-FFF2-40B4-BE49-F238E27FC236}">
                  <a16:creationId xmlns:a16="http://schemas.microsoft.com/office/drawing/2014/main" id="{FBCC1EBE-ADE8-130D-6076-4A3B7F7BF3C7}"/>
                </a:ext>
              </a:extLst>
            </p:cNvPr>
            <p:cNvSpPr/>
            <p:nvPr/>
          </p:nvSpPr>
          <p:spPr>
            <a:xfrm>
              <a:off x="1727508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34"/>
                    <a:pt x="167" y="834"/>
                    <a:pt x="401" y="834"/>
                  </a:cubicBezTo>
                  <a:cubicBezTo>
                    <a:pt x="634" y="834"/>
                    <a:pt x="834" y="634"/>
                    <a:pt x="834" y="434"/>
                  </a:cubicBezTo>
                  <a:cubicBezTo>
                    <a:pt x="834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598;p74">
              <a:extLst>
                <a:ext uri="{FF2B5EF4-FFF2-40B4-BE49-F238E27FC236}">
                  <a16:creationId xmlns:a16="http://schemas.microsoft.com/office/drawing/2014/main" id="{A922E9BF-794E-D62C-BA6C-3165A9086ABA}"/>
                </a:ext>
              </a:extLst>
            </p:cNvPr>
            <p:cNvSpPr/>
            <p:nvPr/>
          </p:nvSpPr>
          <p:spPr>
            <a:xfrm>
              <a:off x="1792411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5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34"/>
                    <a:pt x="201" y="834"/>
                    <a:pt x="435" y="834"/>
                  </a:cubicBezTo>
                  <a:cubicBezTo>
                    <a:pt x="635" y="834"/>
                    <a:pt x="835" y="634"/>
                    <a:pt x="835" y="434"/>
                  </a:cubicBezTo>
                  <a:cubicBezTo>
                    <a:pt x="835" y="200"/>
                    <a:pt x="635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599;p74">
              <a:extLst>
                <a:ext uri="{FF2B5EF4-FFF2-40B4-BE49-F238E27FC236}">
                  <a16:creationId xmlns:a16="http://schemas.microsoft.com/office/drawing/2014/main" id="{A7DDE379-F216-3EE2-B2D9-D4C179CC4DAC}"/>
                </a:ext>
              </a:extLst>
            </p:cNvPr>
            <p:cNvSpPr/>
            <p:nvPr/>
          </p:nvSpPr>
          <p:spPr>
            <a:xfrm>
              <a:off x="1856671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4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600;p74">
              <a:extLst>
                <a:ext uri="{FF2B5EF4-FFF2-40B4-BE49-F238E27FC236}">
                  <a16:creationId xmlns:a16="http://schemas.microsoft.com/office/drawing/2014/main" id="{62D6FA5C-7B5B-030F-B2CB-2C98ABE952AF}"/>
                </a:ext>
              </a:extLst>
            </p:cNvPr>
            <p:cNvSpPr/>
            <p:nvPr/>
          </p:nvSpPr>
          <p:spPr>
            <a:xfrm>
              <a:off x="1922255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0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601;p74">
              <a:extLst>
                <a:ext uri="{FF2B5EF4-FFF2-40B4-BE49-F238E27FC236}">
                  <a16:creationId xmlns:a16="http://schemas.microsoft.com/office/drawing/2014/main" id="{CE04670E-D6CD-3896-0110-7D66C4475083}"/>
                </a:ext>
              </a:extLst>
            </p:cNvPr>
            <p:cNvSpPr/>
            <p:nvPr/>
          </p:nvSpPr>
          <p:spPr>
            <a:xfrm>
              <a:off x="2019277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8" y="0"/>
                    <a:pt x="1" y="201"/>
                    <a:pt x="1" y="434"/>
                  </a:cubicBezTo>
                  <a:cubicBezTo>
                    <a:pt x="1" y="634"/>
                    <a:pt x="168" y="834"/>
                    <a:pt x="401" y="834"/>
                  </a:cubicBezTo>
                  <a:cubicBezTo>
                    <a:pt x="635" y="834"/>
                    <a:pt x="835" y="634"/>
                    <a:pt x="835" y="434"/>
                  </a:cubicBezTo>
                  <a:cubicBezTo>
                    <a:pt x="835" y="201"/>
                    <a:pt x="635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602;p74">
              <a:extLst>
                <a:ext uri="{FF2B5EF4-FFF2-40B4-BE49-F238E27FC236}">
                  <a16:creationId xmlns:a16="http://schemas.microsoft.com/office/drawing/2014/main" id="{2DDB74BB-0D9D-65EB-9953-FFB6A99602BD}"/>
                </a:ext>
              </a:extLst>
            </p:cNvPr>
            <p:cNvSpPr/>
            <p:nvPr/>
          </p:nvSpPr>
          <p:spPr>
            <a:xfrm>
              <a:off x="2084200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201" y="0"/>
                    <a:pt x="1" y="201"/>
                    <a:pt x="1" y="434"/>
                  </a:cubicBezTo>
                  <a:cubicBezTo>
                    <a:pt x="1" y="634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603;p74">
              <a:extLst>
                <a:ext uri="{FF2B5EF4-FFF2-40B4-BE49-F238E27FC236}">
                  <a16:creationId xmlns:a16="http://schemas.microsoft.com/office/drawing/2014/main" id="{DC0DEEF2-F045-AC5C-CAB1-591C8F2D4925}"/>
                </a:ext>
              </a:extLst>
            </p:cNvPr>
            <p:cNvSpPr/>
            <p:nvPr/>
          </p:nvSpPr>
          <p:spPr>
            <a:xfrm>
              <a:off x="2149784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1" y="201"/>
                    <a:pt x="1" y="434"/>
                  </a:cubicBezTo>
                  <a:cubicBezTo>
                    <a:pt x="1" y="668"/>
                    <a:pt x="201" y="834"/>
                    <a:pt x="401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604;p74">
              <a:extLst>
                <a:ext uri="{FF2B5EF4-FFF2-40B4-BE49-F238E27FC236}">
                  <a16:creationId xmlns:a16="http://schemas.microsoft.com/office/drawing/2014/main" id="{519BE63B-5573-D848-B0A5-0EC0A4380ED6}"/>
                </a:ext>
              </a:extLst>
            </p:cNvPr>
            <p:cNvSpPr/>
            <p:nvPr/>
          </p:nvSpPr>
          <p:spPr>
            <a:xfrm>
              <a:off x="1824551" y="2236406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0"/>
                  </a:moveTo>
                  <a:cubicBezTo>
                    <a:pt x="167" y="0"/>
                    <a:pt x="0" y="201"/>
                    <a:pt x="0" y="434"/>
                  </a:cubicBezTo>
                  <a:cubicBezTo>
                    <a:pt x="0" y="668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201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605;p74">
              <a:extLst>
                <a:ext uri="{FF2B5EF4-FFF2-40B4-BE49-F238E27FC236}">
                  <a16:creationId xmlns:a16="http://schemas.microsoft.com/office/drawing/2014/main" id="{1F53574E-9365-EF07-5904-AF7017B295A4}"/>
                </a:ext>
              </a:extLst>
            </p:cNvPr>
            <p:cNvSpPr/>
            <p:nvPr/>
          </p:nvSpPr>
          <p:spPr>
            <a:xfrm>
              <a:off x="1889453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201"/>
                    <a:pt x="1" y="434"/>
                  </a:cubicBezTo>
                  <a:cubicBezTo>
                    <a:pt x="1" y="668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606;p74">
              <a:extLst>
                <a:ext uri="{FF2B5EF4-FFF2-40B4-BE49-F238E27FC236}">
                  <a16:creationId xmlns:a16="http://schemas.microsoft.com/office/drawing/2014/main" id="{99D994DD-19E1-8E4E-68F1-C47A0599511E}"/>
                </a:ext>
              </a:extLst>
            </p:cNvPr>
            <p:cNvSpPr/>
            <p:nvPr/>
          </p:nvSpPr>
          <p:spPr>
            <a:xfrm>
              <a:off x="2052080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01" y="835"/>
                    <a:pt x="401" y="835"/>
                  </a:cubicBezTo>
                  <a:cubicBezTo>
                    <a:pt x="668" y="835"/>
                    <a:pt x="834" y="634"/>
                    <a:pt x="834" y="434"/>
                  </a:cubicBezTo>
                  <a:cubicBezTo>
                    <a:pt x="834" y="201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607;p74">
              <a:extLst>
                <a:ext uri="{FF2B5EF4-FFF2-40B4-BE49-F238E27FC236}">
                  <a16:creationId xmlns:a16="http://schemas.microsoft.com/office/drawing/2014/main" id="{EBDF3B6C-4204-E032-341F-7A7C7DDEEDE0}"/>
                </a:ext>
              </a:extLst>
            </p:cNvPr>
            <p:cNvSpPr/>
            <p:nvPr/>
          </p:nvSpPr>
          <p:spPr>
            <a:xfrm>
              <a:off x="2117002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167" y="835"/>
                    <a:pt x="434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608;p74">
              <a:extLst>
                <a:ext uri="{FF2B5EF4-FFF2-40B4-BE49-F238E27FC236}">
                  <a16:creationId xmlns:a16="http://schemas.microsoft.com/office/drawing/2014/main" id="{587C9454-C447-E0B8-E39D-31326BCDED25}"/>
                </a:ext>
              </a:extLst>
            </p:cNvPr>
            <p:cNvSpPr/>
            <p:nvPr/>
          </p:nvSpPr>
          <p:spPr>
            <a:xfrm>
              <a:off x="2181242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8" y="835"/>
                    <a:pt x="834" y="634"/>
                    <a:pt x="834" y="434"/>
                  </a:cubicBezTo>
                  <a:cubicBezTo>
                    <a:pt x="834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609;p74">
              <a:extLst>
                <a:ext uri="{FF2B5EF4-FFF2-40B4-BE49-F238E27FC236}">
                  <a16:creationId xmlns:a16="http://schemas.microsoft.com/office/drawing/2014/main" id="{725334D2-C8B4-BFA8-B226-400E6FC785E0}"/>
                </a:ext>
              </a:extLst>
            </p:cNvPr>
            <p:cNvSpPr/>
            <p:nvPr/>
          </p:nvSpPr>
          <p:spPr>
            <a:xfrm>
              <a:off x="1727508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167" y="835"/>
                    <a:pt x="401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610;p74">
              <a:extLst>
                <a:ext uri="{FF2B5EF4-FFF2-40B4-BE49-F238E27FC236}">
                  <a16:creationId xmlns:a16="http://schemas.microsoft.com/office/drawing/2014/main" id="{E3A7C43F-9744-688F-022F-B85A5F250A9B}"/>
                </a:ext>
              </a:extLst>
            </p:cNvPr>
            <p:cNvSpPr/>
            <p:nvPr/>
          </p:nvSpPr>
          <p:spPr>
            <a:xfrm>
              <a:off x="1856671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611;p74">
              <a:extLst>
                <a:ext uri="{FF2B5EF4-FFF2-40B4-BE49-F238E27FC236}">
                  <a16:creationId xmlns:a16="http://schemas.microsoft.com/office/drawing/2014/main" id="{FD68E1DD-3EA9-DA8C-9527-9D7AF98FA377}"/>
                </a:ext>
              </a:extLst>
            </p:cNvPr>
            <p:cNvSpPr/>
            <p:nvPr/>
          </p:nvSpPr>
          <p:spPr>
            <a:xfrm>
              <a:off x="1922255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612;p74">
              <a:extLst>
                <a:ext uri="{FF2B5EF4-FFF2-40B4-BE49-F238E27FC236}">
                  <a16:creationId xmlns:a16="http://schemas.microsoft.com/office/drawing/2014/main" id="{2500FDC0-E4C7-B48C-3325-BE69D00305D8}"/>
                </a:ext>
              </a:extLst>
            </p:cNvPr>
            <p:cNvSpPr/>
            <p:nvPr/>
          </p:nvSpPr>
          <p:spPr>
            <a:xfrm>
              <a:off x="2019277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8" y="0"/>
                    <a:pt x="1" y="167"/>
                    <a:pt x="1" y="434"/>
                  </a:cubicBezTo>
                  <a:cubicBezTo>
                    <a:pt x="1" y="667"/>
                    <a:pt x="168" y="834"/>
                    <a:pt x="401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613;p74">
              <a:extLst>
                <a:ext uri="{FF2B5EF4-FFF2-40B4-BE49-F238E27FC236}">
                  <a16:creationId xmlns:a16="http://schemas.microsoft.com/office/drawing/2014/main" id="{FE23D3B9-68ED-EFED-DDDB-7CA2A8C8D541}"/>
                </a:ext>
              </a:extLst>
            </p:cNvPr>
            <p:cNvSpPr/>
            <p:nvPr/>
          </p:nvSpPr>
          <p:spPr>
            <a:xfrm>
              <a:off x="2084200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167"/>
                    <a:pt x="1" y="434"/>
                  </a:cubicBezTo>
                  <a:cubicBezTo>
                    <a:pt x="1" y="667"/>
                    <a:pt x="167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614;p74">
              <a:extLst>
                <a:ext uri="{FF2B5EF4-FFF2-40B4-BE49-F238E27FC236}">
                  <a16:creationId xmlns:a16="http://schemas.microsoft.com/office/drawing/2014/main" id="{374BBA0C-D99E-151F-3273-21F4C4C52985}"/>
                </a:ext>
              </a:extLst>
            </p:cNvPr>
            <p:cNvSpPr/>
            <p:nvPr/>
          </p:nvSpPr>
          <p:spPr>
            <a:xfrm>
              <a:off x="1759628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167"/>
                    <a:pt x="0" y="434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34"/>
                  </a:cubicBez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615;p74">
              <a:extLst>
                <a:ext uri="{FF2B5EF4-FFF2-40B4-BE49-F238E27FC236}">
                  <a16:creationId xmlns:a16="http://schemas.microsoft.com/office/drawing/2014/main" id="{6E6E846B-4EB0-31C8-10BE-F1E6F732CCD5}"/>
                </a:ext>
              </a:extLst>
            </p:cNvPr>
            <p:cNvSpPr/>
            <p:nvPr/>
          </p:nvSpPr>
          <p:spPr>
            <a:xfrm>
              <a:off x="1824551" y="2035641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0"/>
                  </a:moveTo>
                  <a:cubicBezTo>
                    <a:pt x="167" y="0"/>
                    <a:pt x="0" y="167"/>
                    <a:pt x="0" y="434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616;p74">
              <a:extLst>
                <a:ext uri="{FF2B5EF4-FFF2-40B4-BE49-F238E27FC236}">
                  <a16:creationId xmlns:a16="http://schemas.microsoft.com/office/drawing/2014/main" id="{55518D3D-5CAE-E86E-4E28-C130515DA323}"/>
                </a:ext>
              </a:extLst>
            </p:cNvPr>
            <p:cNvSpPr/>
            <p:nvPr/>
          </p:nvSpPr>
          <p:spPr>
            <a:xfrm>
              <a:off x="1889453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167"/>
                    <a:pt x="1" y="434"/>
                  </a:cubicBezTo>
                  <a:cubicBezTo>
                    <a:pt x="1" y="667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617;p74">
              <a:extLst>
                <a:ext uri="{FF2B5EF4-FFF2-40B4-BE49-F238E27FC236}">
                  <a16:creationId xmlns:a16="http://schemas.microsoft.com/office/drawing/2014/main" id="{185F1B00-C7ED-AA67-835B-A3D3879598D0}"/>
                </a:ext>
              </a:extLst>
            </p:cNvPr>
            <p:cNvSpPr/>
            <p:nvPr/>
          </p:nvSpPr>
          <p:spPr>
            <a:xfrm>
              <a:off x="2052080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1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0"/>
                  </a:cubicBezTo>
                  <a:cubicBezTo>
                    <a:pt x="834" y="200"/>
                    <a:pt x="668" y="33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618;p74">
              <a:extLst>
                <a:ext uri="{FF2B5EF4-FFF2-40B4-BE49-F238E27FC236}">
                  <a16:creationId xmlns:a16="http://schemas.microsoft.com/office/drawing/2014/main" id="{97475A8F-B348-20B7-8C60-E14E584735A5}"/>
                </a:ext>
              </a:extLst>
            </p:cNvPr>
            <p:cNvSpPr/>
            <p:nvPr/>
          </p:nvSpPr>
          <p:spPr>
            <a:xfrm>
              <a:off x="2117002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4" y="0"/>
                  </a:moveTo>
                  <a:cubicBezTo>
                    <a:pt x="200" y="0"/>
                    <a:pt x="0" y="167"/>
                    <a:pt x="0" y="400"/>
                  </a:cubicBezTo>
                  <a:cubicBezTo>
                    <a:pt x="0" y="634"/>
                    <a:pt x="200" y="834"/>
                    <a:pt x="434" y="834"/>
                  </a:cubicBezTo>
                  <a:cubicBezTo>
                    <a:pt x="634" y="834"/>
                    <a:pt x="834" y="634"/>
                    <a:pt x="834" y="400"/>
                  </a:cubicBez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619;p74">
              <a:extLst>
                <a:ext uri="{FF2B5EF4-FFF2-40B4-BE49-F238E27FC236}">
                  <a16:creationId xmlns:a16="http://schemas.microsoft.com/office/drawing/2014/main" id="{3B89BA7B-85BE-1610-5F8B-3A49D118415C}"/>
                </a:ext>
              </a:extLst>
            </p:cNvPr>
            <p:cNvSpPr/>
            <p:nvPr/>
          </p:nvSpPr>
          <p:spPr>
            <a:xfrm>
              <a:off x="1792411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5" y="0"/>
                  </a:moveTo>
                  <a:cubicBezTo>
                    <a:pt x="201" y="0"/>
                    <a:pt x="1" y="167"/>
                    <a:pt x="1" y="400"/>
                  </a:cubicBezTo>
                  <a:cubicBezTo>
                    <a:pt x="1" y="634"/>
                    <a:pt x="201" y="834"/>
                    <a:pt x="435" y="834"/>
                  </a:cubicBezTo>
                  <a:cubicBezTo>
                    <a:pt x="635" y="834"/>
                    <a:pt x="835" y="634"/>
                    <a:pt x="835" y="400"/>
                  </a:cubicBezTo>
                  <a:cubicBezTo>
                    <a:pt x="8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620;p74">
              <a:extLst>
                <a:ext uri="{FF2B5EF4-FFF2-40B4-BE49-F238E27FC236}">
                  <a16:creationId xmlns:a16="http://schemas.microsoft.com/office/drawing/2014/main" id="{F0CB4C40-40FA-1CFF-C989-07486A65B5FA}"/>
                </a:ext>
              </a:extLst>
            </p:cNvPr>
            <p:cNvSpPr/>
            <p:nvPr/>
          </p:nvSpPr>
          <p:spPr>
            <a:xfrm>
              <a:off x="1856671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4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00"/>
                  </a:cubicBezTo>
                  <a:cubicBezTo>
                    <a:pt x="834" y="200"/>
                    <a:pt x="667" y="33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621;p74">
              <a:extLst>
                <a:ext uri="{FF2B5EF4-FFF2-40B4-BE49-F238E27FC236}">
                  <a16:creationId xmlns:a16="http://schemas.microsoft.com/office/drawing/2014/main" id="{1DC530F6-9EF6-2D64-99FF-EFBA7992F9B6}"/>
                </a:ext>
              </a:extLst>
            </p:cNvPr>
            <p:cNvSpPr/>
            <p:nvPr/>
          </p:nvSpPr>
          <p:spPr>
            <a:xfrm>
              <a:off x="1922255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0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0"/>
                  </a:cubicBezTo>
                  <a:cubicBezTo>
                    <a:pt x="834" y="200"/>
                    <a:pt x="634" y="33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622;p74">
              <a:extLst>
                <a:ext uri="{FF2B5EF4-FFF2-40B4-BE49-F238E27FC236}">
                  <a16:creationId xmlns:a16="http://schemas.microsoft.com/office/drawing/2014/main" id="{A82C330D-A15E-E344-6685-DFBE4710BC3B}"/>
                </a:ext>
              </a:extLst>
            </p:cNvPr>
            <p:cNvSpPr/>
            <p:nvPr/>
          </p:nvSpPr>
          <p:spPr>
            <a:xfrm>
              <a:off x="1769660" y="1754606"/>
              <a:ext cx="185398" cy="567929"/>
            </a:xfrm>
            <a:custGeom>
              <a:avLst/>
              <a:gdLst/>
              <a:ahLst/>
              <a:cxnLst/>
              <a:rect l="l" t="t" r="r" b="b"/>
              <a:pathLst>
                <a:path w="9241" h="28308" extrusionOk="0">
                  <a:moveTo>
                    <a:pt x="7375" y="1"/>
                  </a:moveTo>
                  <a:cubicBezTo>
                    <a:pt x="6110" y="1"/>
                    <a:pt x="607" y="2541"/>
                    <a:pt x="301" y="3367"/>
                  </a:cubicBezTo>
                  <a:cubicBezTo>
                    <a:pt x="1" y="4235"/>
                    <a:pt x="3603" y="15976"/>
                    <a:pt x="3670" y="16777"/>
                  </a:cubicBezTo>
                  <a:cubicBezTo>
                    <a:pt x="3803" y="17611"/>
                    <a:pt x="968" y="26350"/>
                    <a:pt x="1302" y="26784"/>
                  </a:cubicBezTo>
                  <a:cubicBezTo>
                    <a:pt x="1591" y="27131"/>
                    <a:pt x="6376" y="28308"/>
                    <a:pt x="7877" y="28308"/>
                  </a:cubicBezTo>
                  <a:cubicBezTo>
                    <a:pt x="8106" y="28308"/>
                    <a:pt x="8258" y="28280"/>
                    <a:pt x="8307" y="28218"/>
                  </a:cubicBezTo>
                  <a:cubicBezTo>
                    <a:pt x="8674" y="27751"/>
                    <a:pt x="9241" y="12674"/>
                    <a:pt x="9007" y="10572"/>
                  </a:cubicBezTo>
                  <a:cubicBezTo>
                    <a:pt x="8840" y="8504"/>
                    <a:pt x="8140" y="732"/>
                    <a:pt x="7606" y="65"/>
                  </a:cubicBezTo>
                  <a:cubicBezTo>
                    <a:pt x="7568" y="21"/>
                    <a:pt x="7488" y="1"/>
                    <a:pt x="7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623;p74">
              <a:extLst>
                <a:ext uri="{FF2B5EF4-FFF2-40B4-BE49-F238E27FC236}">
                  <a16:creationId xmlns:a16="http://schemas.microsoft.com/office/drawing/2014/main" id="{D0FEC8F1-5AC8-3F1F-002E-9303F4FD6461}"/>
                </a:ext>
              </a:extLst>
            </p:cNvPr>
            <p:cNvSpPr/>
            <p:nvPr/>
          </p:nvSpPr>
          <p:spPr>
            <a:xfrm>
              <a:off x="1863352" y="1754124"/>
              <a:ext cx="88355" cy="238704"/>
            </a:xfrm>
            <a:custGeom>
              <a:avLst/>
              <a:gdLst/>
              <a:ahLst/>
              <a:cxnLst/>
              <a:rect l="l" t="t" r="r" b="b"/>
              <a:pathLst>
                <a:path w="4404" h="11898" extrusionOk="0">
                  <a:moveTo>
                    <a:pt x="2746" y="0"/>
                  </a:moveTo>
                  <a:cubicBezTo>
                    <a:pt x="2426" y="0"/>
                    <a:pt x="1767" y="198"/>
                    <a:pt x="968" y="456"/>
                  </a:cubicBezTo>
                  <a:lnTo>
                    <a:pt x="1" y="4659"/>
                  </a:lnTo>
                  <a:lnTo>
                    <a:pt x="1669" y="5326"/>
                  </a:lnTo>
                  <a:lnTo>
                    <a:pt x="835" y="6827"/>
                  </a:lnTo>
                  <a:lnTo>
                    <a:pt x="4404" y="11897"/>
                  </a:lnTo>
                  <a:cubicBezTo>
                    <a:pt x="4404" y="11297"/>
                    <a:pt x="4404" y="10830"/>
                    <a:pt x="4337" y="10563"/>
                  </a:cubicBezTo>
                  <a:cubicBezTo>
                    <a:pt x="4137" y="8495"/>
                    <a:pt x="3470" y="723"/>
                    <a:pt x="2936" y="56"/>
                  </a:cubicBezTo>
                  <a:cubicBezTo>
                    <a:pt x="2906" y="18"/>
                    <a:pt x="2841" y="0"/>
                    <a:pt x="2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624;p74">
              <a:extLst>
                <a:ext uri="{FF2B5EF4-FFF2-40B4-BE49-F238E27FC236}">
                  <a16:creationId xmlns:a16="http://schemas.microsoft.com/office/drawing/2014/main" id="{B72A06FD-63DA-E270-7BAC-00E223408F03}"/>
                </a:ext>
              </a:extLst>
            </p:cNvPr>
            <p:cNvSpPr/>
            <p:nvPr/>
          </p:nvSpPr>
          <p:spPr>
            <a:xfrm>
              <a:off x="1798449" y="1965362"/>
              <a:ext cx="133857" cy="341323"/>
            </a:xfrm>
            <a:custGeom>
              <a:avLst/>
              <a:gdLst/>
              <a:ahLst/>
              <a:cxnLst/>
              <a:rect l="l" t="t" r="r" b="b"/>
              <a:pathLst>
                <a:path w="6672" h="17013" fill="none" extrusionOk="0">
                  <a:moveTo>
                    <a:pt x="6672" y="1"/>
                  </a:moveTo>
                  <a:cubicBezTo>
                    <a:pt x="6672" y="1"/>
                    <a:pt x="6538" y="16179"/>
                    <a:pt x="6238" y="16613"/>
                  </a:cubicBezTo>
                  <a:cubicBezTo>
                    <a:pt x="5971" y="17013"/>
                    <a:pt x="0" y="15378"/>
                    <a:pt x="0" y="15378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625;p74">
              <a:extLst>
                <a:ext uri="{FF2B5EF4-FFF2-40B4-BE49-F238E27FC236}">
                  <a16:creationId xmlns:a16="http://schemas.microsoft.com/office/drawing/2014/main" id="{9513A679-B7DB-F7F7-2840-2CEB5ABFB8AC}"/>
                </a:ext>
              </a:extLst>
            </p:cNvPr>
            <p:cNvSpPr/>
            <p:nvPr/>
          </p:nvSpPr>
          <p:spPr>
            <a:xfrm>
              <a:off x="2010590" y="1754606"/>
              <a:ext cx="184053" cy="567929"/>
            </a:xfrm>
            <a:custGeom>
              <a:avLst/>
              <a:gdLst/>
              <a:ahLst/>
              <a:cxnLst/>
              <a:rect l="l" t="t" r="r" b="b"/>
              <a:pathLst>
                <a:path w="9174" h="28308" extrusionOk="0">
                  <a:moveTo>
                    <a:pt x="1833" y="1"/>
                  </a:moveTo>
                  <a:cubicBezTo>
                    <a:pt x="1719" y="1"/>
                    <a:pt x="1640" y="21"/>
                    <a:pt x="1601" y="65"/>
                  </a:cubicBezTo>
                  <a:cubicBezTo>
                    <a:pt x="1034" y="732"/>
                    <a:pt x="334" y="8504"/>
                    <a:pt x="167" y="10572"/>
                  </a:cubicBezTo>
                  <a:cubicBezTo>
                    <a:pt x="0" y="12674"/>
                    <a:pt x="501" y="27751"/>
                    <a:pt x="868" y="28218"/>
                  </a:cubicBezTo>
                  <a:cubicBezTo>
                    <a:pt x="921" y="28280"/>
                    <a:pt x="1077" y="28308"/>
                    <a:pt x="1309" y="28308"/>
                  </a:cubicBezTo>
                  <a:cubicBezTo>
                    <a:pt x="2831" y="28308"/>
                    <a:pt x="7612" y="27131"/>
                    <a:pt x="7873" y="26784"/>
                  </a:cubicBezTo>
                  <a:cubicBezTo>
                    <a:pt x="8206" y="26350"/>
                    <a:pt x="5371" y="17611"/>
                    <a:pt x="5504" y="16777"/>
                  </a:cubicBezTo>
                  <a:cubicBezTo>
                    <a:pt x="5604" y="15976"/>
                    <a:pt x="9174" y="4235"/>
                    <a:pt x="8907" y="3367"/>
                  </a:cubicBezTo>
                  <a:cubicBezTo>
                    <a:pt x="8631" y="2541"/>
                    <a:pt x="3102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626;p74">
              <a:extLst>
                <a:ext uri="{FF2B5EF4-FFF2-40B4-BE49-F238E27FC236}">
                  <a16:creationId xmlns:a16="http://schemas.microsoft.com/office/drawing/2014/main" id="{3A9D4EDC-7943-480D-0A76-3A47D44F9128}"/>
                </a:ext>
              </a:extLst>
            </p:cNvPr>
            <p:cNvSpPr/>
            <p:nvPr/>
          </p:nvSpPr>
          <p:spPr>
            <a:xfrm>
              <a:off x="2013259" y="1754124"/>
              <a:ext cx="87693" cy="238704"/>
            </a:xfrm>
            <a:custGeom>
              <a:avLst/>
              <a:gdLst/>
              <a:ahLst/>
              <a:cxnLst/>
              <a:rect l="l" t="t" r="r" b="b"/>
              <a:pathLst>
                <a:path w="4371" h="11898" extrusionOk="0">
                  <a:moveTo>
                    <a:pt x="1654" y="0"/>
                  </a:moveTo>
                  <a:cubicBezTo>
                    <a:pt x="1562" y="0"/>
                    <a:pt x="1499" y="18"/>
                    <a:pt x="1468" y="56"/>
                  </a:cubicBezTo>
                  <a:cubicBezTo>
                    <a:pt x="901" y="723"/>
                    <a:pt x="268" y="8495"/>
                    <a:pt x="34" y="10563"/>
                  </a:cubicBezTo>
                  <a:cubicBezTo>
                    <a:pt x="1" y="10830"/>
                    <a:pt x="1" y="11297"/>
                    <a:pt x="1" y="11897"/>
                  </a:cubicBezTo>
                  <a:lnTo>
                    <a:pt x="3537" y="6827"/>
                  </a:lnTo>
                  <a:lnTo>
                    <a:pt x="2703" y="5326"/>
                  </a:lnTo>
                  <a:lnTo>
                    <a:pt x="4371" y="4659"/>
                  </a:lnTo>
                  <a:lnTo>
                    <a:pt x="3403" y="456"/>
                  </a:lnTo>
                  <a:cubicBezTo>
                    <a:pt x="2605" y="198"/>
                    <a:pt x="1965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627;p74">
              <a:extLst>
                <a:ext uri="{FF2B5EF4-FFF2-40B4-BE49-F238E27FC236}">
                  <a16:creationId xmlns:a16="http://schemas.microsoft.com/office/drawing/2014/main" id="{40E6BF55-0D50-1605-06C7-2F8FB865C52B}"/>
                </a:ext>
              </a:extLst>
            </p:cNvPr>
            <p:cNvSpPr/>
            <p:nvPr/>
          </p:nvSpPr>
          <p:spPr>
            <a:xfrm>
              <a:off x="2026640" y="1974069"/>
              <a:ext cx="139896" cy="328604"/>
            </a:xfrm>
            <a:custGeom>
              <a:avLst/>
              <a:gdLst/>
              <a:ahLst/>
              <a:cxnLst/>
              <a:rect l="l" t="t" r="r" b="b"/>
              <a:pathLst>
                <a:path w="6973" h="16379" fill="none" extrusionOk="0">
                  <a:moveTo>
                    <a:pt x="1" y="0"/>
                  </a:moveTo>
                  <a:cubicBezTo>
                    <a:pt x="1" y="0"/>
                    <a:pt x="1002" y="16045"/>
                    <a:pt x="1202" y="16212"/>
                  </a:cubicBezTo>
                  <a:cubicBezTo>
                    <a:pt x="1469" y="16379"/>
                    <a:pt x="6973" y="14911"/>
                    <a:pt x="6973" y="1491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628;p74">
              <a:extLst>
                <a:ext uri="{FF2B5EF4-FFF2-40B4-BE49-F238E27FC236}">
                  <a16:creationId xmlns:a16="http://schemas.microsoft.com/office/drawing/2014/main" id="{AF14C3C1-EE3E-69E9-1CDC-6CBC4183B922}"/>
                </a:ext>
              </a:extLst>
            </p:cNvPr>
            <p:cNvSpPr/>
            <p:nvPr/>
          </p:nvSpPr>
          <p:spPr>
            <a:xfrm>
              <a:off x="1358098" y="2011446"/>
              <a:ext cx="273733" cy="160199"/>
            </a:xfrm>
            <a:custGeom>
              <a:avLst/>
              <a:gdLst/>
              <a:ahLst/>
              <a:cxnLst/>
              <a:rect l="l" t="t" r="r" b="b"/>
              <a:pathLst>
                <a:path w="13644" h="7985" extrusionOk="0">
                  <a:moveTo>
                    <a:pt x="4156" y="1"/>
                  </a:moveTo>
                  <a:cubicBezTo>
                    <a:pt x="3293" y="1"/>
                    <a:pt x="2300" y="307"/>
                    <a:pt x="1402" y="307"/>
                  </a:cubicBezTo>
                  <a:cubicBezTo>
                    <a:pt x="1369" y="307"/>
                    <a:pt x="1335" y="306"/>
                    <a:pt x="1301" y="306"/>
                  </a:cubicBezTo>
                  <a:cubicBezTo>
                    <a:pt x="1245" y="301"/>
                    <a:pt x="1194" y="298"/>
                    <a:pt x="1148" y="298"/>
                  </a:cubicBezTo>
                  <a:cubicBezTo>
                    <a:pt x="570" y="298"/>
                    <a:pt x="806" y="678"/>
                    <a:pt x="1301" y="1173"/>
                  </a:cubicBezTo>
                  <a:cubicBezTo>
                    <a:pt x="1301" y="1173"/>
                    <a:pt x="33" y="1306"/>
                    <a:pt x="33" y="1707"/>
                  </a:cubicBezTo>
                  <a:cubicBezTo>
                    <a:pt x="33" y="2140"/>
                    <a:pt x="434" y="2374"/>
                    <a:pt x="434" y="2507"/>
                  </a:cubicBezTo>
                  <a:cubicBezTo>
                    <a:pt x="434" y="2641"/>
                    <a:pt x="0" y="2874"/>
                    <a:pt x="100" y="3141"/>
                  </a:cubicBezTo>
                  <a:cubicBezTo>
                    <a:pt x="167" y="3374"/>
                    <a:pt x="534" y="3508"/>
                    <a:pt x="667" y="3575"/>
                  </a:cubicBezTo>
                  <a:cubicBezTo>
                    <a:pt x="634" y="3808"/>
                    <a:pt x="100" y="4008"/>
                    <a:pt x="267" y="4308"/>
                  </a:cubicBezTo>
                  <a:cubicBezTo>
                    <a:pt x="434" y="4642"/>
                    <a:pt x="667" y="4742"/>
                    <a:pt x="767" y="4909"/>
                  </a:cubicBezTo>
                  <a:cubicBezTo>
                    <a:pt x="834" y="5076"/>
                    <a:pt x="634" y="5509"/>
                    <a:pt x="801" y="5676"/>
                  </a:cubicBezTo>
                  <a:cubicBezTo>
                    <a:pt x="837" y="5713"/>
                    <a:pt x="915" y="5729"/>
                    <a:pt x="1026" y="5729"/>
                  </a:cubicBezTo>
                  <a:cubicBezTo>
                    <a:pt x="1420" y="5729"/>
                    <a:pt x="2240" y="5532"/>
                    <a:pt x="3202" y="5376"/>
                  </a:cubicBezTo>
                  <a:cubicBezTo>
                    <a:pt x="4130" y="5229"/>
                    <a:pt x="4933" y="5136"/>
                    <a:pt x="5428" y="5136"/>
                  </a:cubicBezTo>
                  <a:cubicBezTo>
                    <a:pt x="5609" y="5136"/>
                    <a:pt x="5748" y="5149"/>
                    <a:pt x="5838" y="5176"/>
                  </a:cubicBezTo>
                  <a:cubicBezTo>
                    <a:pt x="6162" y="5241"/>
                    <a:pt x="11183" y="7985"/>
                    <a:pt x="11953" y="7985"/>
                  </a:cubicBezTo>
                  <a:cubicBezTo>
                    <a:pt x="11975" y="7985"/>
                    <a:pt x="11994" y="7982"/>
                    <a:pt x="12009" y="7978"/>
                  </a:cubicBezTo>
                  <a:cubicBezTo>
                    <a:pt x="12576" y="7844"/>
                    <a:pt x="13643" y="5309"/>
                    <a:pt x="13243" y="4976"/>
                  </a:cubicBezTo>
                  <a:cubicBezTo>
                    <a:pt x="12943" y="4709"/>
                    <a:pt x="8840" y="3641"/>
                    <a:pt x="6838" y="3041"/>
                  </a:cubicBezTo>
                  <a:cubicBezTo>
                    <a:pt x="6405" y="2074"/>
                    <a:pt x="5471" y="306"/>
                    <a:pt x="5004" y="139"/>
                  </a:cubicBezTo>
                  <a:cubicBezTo>
                    <a:pt x="4743" y="38"/>
                    <a:pt x="4458" y="1"/>
                    <a:pt x="4156" y="1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629;p74">
              <a:extLst>
                <a:ext uri="{FF2B5EF4-FFF2-40B4-BE49-F238E27FC236}">
                  <a16:creationId xmlns:a16="http://schemas.microsoft.com/office/drawing/2014/main" id="{74935F9B-EFA5-C891-8746-352B83071D78}"/>
                </a:ext>
              </a:extLst>
            </p:cNvPr>
            <p:cNvSpPr/>
            <p:nvPr/>
          </p:nvSpPr>
          <p:spPr>
            <a:xfrm>
              <a:off x="1372803" y="2099881"/>
              <a:ext cx="60268" cy="18758"/>
            </a:xfrm>
            <a:custGeom>
              <a:avLst/>
              <a:gdLst/>
              <a:ahLst/>
              <a:cxnLst/>
              <a:rect l="l" t="t" r="r" b="b"/>
              <a:pathLst>
                <a:path w="3004" h="935" fill="none" extrusionOk="0">
                  <a:moveTo>
                    <a:pt x="1" y="668"/>
                  </a:moveTo>
                  <a:cubicBezTo>
                    <a:pt x="1" y="668"/>
                    <a:pt x="601" y="134"/>
                    <a:pt x="1535" y="67"/>
                  </a:cubicBezTo>
                  <a:cubicBezTo>
                    <a:pt x="2436" y="1"/>
                    <a:pt x="3003" y="267"/>
                    <a:pt x="2636" y="935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630;p74">
              <a:extLst>
                <a:ext uri="{FF2B5EF4-FFF2-40B4-BE49-F238E27FC236}">
                  <a16:creationId xmlns:a16="http://schemas.microsoft.com/office/drawing/2014/main" id="{5A49EFB0-DD59-2F26-1A88-8F5C382D96E6}"/>
                </a:ext>
              </a:extLst>
            </p:cNvPr>
            <p:cNvSpPr/>
            <p:nvPr/>
          </p:nvSpPr>
          <p:spPr>
            <a:xfrm>
              <a:off x="1370797" y="2077792"/>
              <a:ext cx="57579" cy="25459"/>
            </a:xfrm>
            <a:custGeom>
              <a:avLst/>
              <a:gdLst/>
              <a:ahLst/>
              <a:cxnLst/>
              <a:rect l="l" t="t" r="r" b="b"/>
              <a:pathLst>
                <a:path w="2870" h="1269" fill="none" extrusionOk="0">
                  <a:moveTo>
                    <a:pt x="1" y="334"/>
                  </a:moveTo>
                  <a:cubicBezTo>
                    <a:pt x="535" y="67"/>
                    <a:pt x="1669" y="1"/>
                    <a:pt x="2036" y="34"/>
                  </a:cubicBezTo>
                  <a:cubicBezTo>
                    <a:pt x="2436" y="67"/>
                    <a:pt x="2870" y="601"/>
                    <a:pt x="2436" y="1268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631;p74">
              <a:extLst>
                <a:ext uri="{FF2B5EF4-FFF2-40B4-BE49-F238E27FC236}">
                  <a16:creationId xmlns:a16="http://schemas.microsoft.com/office/drawing/2014/main" id="{9E93B0A9-6CD0-6FFB-2C33-481C17BF237B}"/>
                </a:ext>
              </a:extLst>
            </p:cNvPr>
            <p:cNvSpPr/>
            <p:nvPr/>
          </p:nvSpPr>
          <p:spPr>
            <a:xfrm>
              <a:off x="1366123" y="2054379"/>
              <a:ext cx="62254" cy="24777"/>
            </a:xfrm>
            <a:custGeom>
              <a:avLst/>
              <a:gdLst/>
              <a:ahLst/>
              <a:cxnLst/>
              <a:rect l="l" t="t" r="r" b="b"/>
              <a:pathLst>
                <a:path w="3103" h="1235" fill="none" extrusionOk="0">
                  <a:moveTo>
                    <a:pt x="0" y="434"/>
                  </a:moveTo>
                  <a:cubicBezTo>
                    <a:pt x="0" y="434"/>
                    <a:pt x="834" y="0"/>
                    <a:pt x="1568" y="0"/>
                  </a:cubicBezTo>
                  <a:cubicBezTo>
                    <a:pt x="2335" y="0"/>
                    <a:pt x="3103" y="601"/>
                    <a:pt x="2536" y="1234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632;p74">
              <a:extLst>
                <a:ext uri="{FF2B5EF4-FFF2-40B4-BE49-F238E27FC236}">
                  <a16:creationId xmlns:a16="http://schemas.microsoft.com/office/drawing/2014/main" id="{ED598CD0-EA3B-0F5E-294F-236BF6F737F6}"/>
                </a:ext>
              </a:extLst>
            </p:cNvPr>
            <p:cNvSpPr/>
            <p:nvPr/>
          </p:nvSpPr>
          <p:spPr>
            <a:xfrm>
              <a:off x="1384861" y="2031629"/>
              <a:ext cx="36835" cy="30796"/>
            </a:xfrm>
            <a:custGeom>
              <a:avLst/>
              <a:gdLst/>
              <a:ahLst/>
              <a:cxnLst/>
              <a:rect l="l" t="t" r="r" b="b"/>
              <a:pathLst>
                <a:path w="1836" h="1535" fill="none" extrusionOk="0">
                  <a:moveTo>
                    <a:pt x="0" y="167"/>
                  </a:moveTo>
                  <a:cubicBezTo>
                    <a:pt x="834" y="0"/>
                    <a:pt x="1835" y="367"/>
                    <a:pt x="1802" y="701"/>
                  </a:cubicBezTo>
                  <a:cubicBezTo>
                    <a:pt x="1802" y="1034"/>
                    <a:pt x="1635" y="1535"/>
                    <a:pt x="1635" y="1535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633;p74">
              <a:extLst>
                <a:ext uri="{FF2B5EF4-FFF2-40B4-BE49-F238E27FC236}">
                  <a16:creationId xmlns:a16="http://schemas.microsoft.com/office/drawing/2014/main" id="{2F4F6877-3A4A-1605-CA50-D446FCB881AE}"/>
                </a:ext>
              </a:extLst>
            </p:cNvPr>
            <p:cNvSpPr/>
            <p:nvPr/>
          </p:nvSpPr>
          <p:spPr>
            <a:xfrm>
              <a:off x="1409618" y="2033635"/>
              <a:ext cx="55573" cy="45522"/>
            </a:xfrm>
            <a:custGeom>
              <a:avLst/>
              <a:gdLst/>
              <a:ahLst/>
              <a:cxnLst/>
              <a:rect l="l" t="t" r="r" b="b"/>
              <a:pathLst>
                <a:path w="2770" h="2269" fill="none" extrusionOk="0">
                  <a:moveTo>
                    <a:pt x="1" y="134"/>
                  </a:moveTo>
                  <a:cubicBezTo>
                    <a:pt x="368" y="134"/>
                    <a:pt x="901" y="0"/>
                    <a:pt x="901" y="0"/>
                  </a:cubicBezTo>
                  <a:cubicBezTo>
                    <a:pt x="901" y="0"/>
                    <a:pt x="1335" y="1768"/>
                    <a:pt x="2769" y="2268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3634;p74">
              <a:extLst>
                <a:ext uri="{FF2B5EF4-FFF2-40B4-BE49-F238E27FC236}">
                  <a16:creationId xmlns:a16="http://schemas.microsoft.com/office/drawing/2014/main" id="{692E24B4-8719-8173-1435-5FAD1B2028E9}"/>
                </a:ext>
              </a:extLst>
            </p:cNvPr>
            <p:cNvSpPr/>
            <p:nvPr/>
          </p:nvSpPr>
          <p:spPr>
            <a:xfrm>
              <a:off x="1534768" y="1827513"/>
              <a:ext cx="307197" cy="408372"/>
            </a:xfrm>
            <a:custGeom>
              <a:avLst/>
              <a:gdLst/>
              <a:ahLst/>
              <a:cxnLst/>
              <a:rect l="l" t="t" r="r" b="b"/>
              <a:pathLst>
                <a:path w="15312" h="20355" extrusionOk="0">
                  <a:moveTo>
                    <a:pt x="12042" y="0"/>
                  </a:moveTo>
                  <a:cubicBezTo>
                    <a:pt x="12042" y="0"/>
                    <a:pt x="9140" y="12176"/>
                    <a:pt x="9007" y="12643"/>
                  </a:cubicBezTo>
                  <a:cubicBezTo>
                    <a:pt x="8873" y="13076"/>
                    <a:pt x="8273" y="13210"/>
                    <a:pt x="8140" y="13376"/>
                  </a:cubicBezTo>
                  <a:cubicBezTo>
                    <a:pt x="8006" y="13577"/>
                    <a:pt x="7773" y="14410"/>
                    <a:pt x="7773" y="14410"/>
                  </a:cubicBezTo>
                  <a:cubicBezTo>
                    <a:pt x="7773" y="14410"/>
                    <a:pt x="1995" y="12909"/>
                    <a:pt x="1612" y="12909"/>
                  </a:cubicBezTo>
                  <a:cubicBezTo>
                    <a:pt x="1608" y="12909"/>
                    <a:pt x="1604" y="12909"/>
                    <a:pt x="1602" y="12909"/>
                  </a:cubicBezTo>
                  <a:cubicBezTo>
                    <a:pt x="1301" y="12976"/>
                    <a:pt x="0" y="15878"/>
                    <a:pt x="201" y="16579"/>
                  </a:cubicBezTo>
                  <a:cubicBezTo>
                    <a:pt x="461" y="17326"/>
                    <a:pt x="9653" y="20354"/>
                    <a:pt x="10956" y="20354"/>
                  </a:cubicBezTo>
                  <a:cubicBezTo>
                    <a:pt x="10990" y="20354"/>
                    <a:pt x="11019" y="20352"/>
                    <a:pt x="11042" y="20348"/>
                  </a:cubicBezTo>
                  <a:cubicBezTo>
                    <a:pt x="11976" y="20148"/>
                    <a:pt x="15311" y="10541"/>
                    <a:pt x="15311" y="10541"/>
                  </a:cubicBezTo>
                  <a:cubicBezTo>
                    <a:pt x="15311" y="10541"/>
                    <a:pt x="14311" y="1901"/>
                    <a:pt x="12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3635;p74">
              <a:extLst>
                <a:ext uri="{FF2B5EF4-FFF2-40B4-BE49-F238E27FC236}">
                  <a16:creationId xmlns:a16="http://schemas.microsoft.com/office/drawing/2014/main" id="{5AE03C9E-F692-DDBC-A953-5E01CA3778EA}"/>
                </a:ext>
              </a:extLst>
            </p:cNvPr>
            <p:cNvSpPr/>
            <p:nvPr/>
          </p:nvSpPr>
          <p:spPr>
            <a:xfrm>
              <a:off x="1701407" y="2121970"/>
              <a:ext cx="56897" cy="62916"/>
            </a:xfrm>
            <a:custGeom>
              <a:avLst/>
              <a:gdLst/>
              <a:ahLst/>
              <a:cxnLst/>
              <a:rect l="l" t="t" r="r" b="b"/>
              <a:pathLst>
                <a:path w="2836" h="3136" fill="none" extrusionOk="0">
                  <a:moveTo>
                    <a:pt x="0" y="0"/>
                  </a:moveTo>
                  <a:cubicBezTo>
                    <a:pt x="0" y="0"/>
                    <a:pt x="2169" y="868"/>
                    <a:pt x="2836" y="3136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3636;p74">
              <a:extLst>
                <a:ext uri="{FF2B5EF4-FFF2-40B4-BE49-F238E27FC236}">
                  <a16:creationId xmlns:a16="http://schemas.microsoft.com/office/drawing/2014/main" id="{827608E0-20AB-FDD9-3E9F-28129F125494}"/>
                </a:ext>
              </a:extLst>
            </p:cNvPr>
            <p:cNvSpPr/>
            <p:nvPr/>
          </p:nvSpPr>
          <p:spPr>
            <a:xfrm>
              <a:off x="1722152" y="2099219"/>
              <a:ext cx="36153" cy="67611"/>
            </a:xfrm>
            <a:custGeom>
              <a:avLst/>
              <a:gdLst/>
              <a:ahLst/>
              <a:cxnLst/>
              <a:rect l="l" t="t" r="r" b="b"/>
              <a:pathLst>
                <a:path w="1802" h="3370" fill="none" extrusionOk="0">
                  <a:moveTo>
                    <a:pt x="0" y="0"/>
                  </a:moveTo>
                  <a:cubicBezTo>
                    <a:pt x="0" y="0"/>
                    <a:pt x="1501" y="1835"/>
                    <a:pt x="1802" y="3369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3637;p74">
              <a:extLst>
                <a:ext uri="{FF2B5EF4-FFF2-40B4-BE49-F238E27FC236}">
                  <a16:creationId xmlns:a16="http://schemas.microsoft.com/office/drawing/2014/main" id="{9490B180-0F75-5CB5-20E3-E6EE4C824E87}"/>
                </a:ext>
              </a:extLst>
            </p:cNvPr>
            <p:cNvSpPr/>
            <p:nvPr/>
          </p:nvSpPr>
          <p:spPr>
            <a:xfrm>
              <a:off x="1541449" y="1987451"/>
              <a:ext cx="291147" cy="217518"/>
            </a:xfrm>
            <a:custGeom>
              <a:avLst/>
              <a:gdLst/>
              <a:ahLst/>
              <a:cxnLst/>
              <a:rect l="l" t="t" r="r" b="b"/>
              <a:pathLst>
                <a:path w="14512" h="10842" fill="none" extrusionOk="0">
                  <a:moveTo>
                    <a:pt x="1" y="7439"/>
                  </a:moveTo>
                  <a:cubicBezTo>
                    <a:pt x="1" y="7439"/>
                    <a:pt x="10442" y="10742"/>
                    <a:pt x="10775" y="10775"/>
                  </a:cubicBezTo>
                  <a:cubicBezTo>
                    <a:pt x="11109" y="10842"/>
                    <a:pt x="10342" y="9808"/>
                    <a:pt x="10642" y="9574"/>
                  </a:cubicBezTo>
                  <a:cubicBezTo>
                    <a:pt x="10942" y="9341"/>
                    <a:pt x="11176" y="9641"/>
                    <a:pt x="11476" y="9441"/>
                  </a:cubicBezTo>
                  <a:cubicBezTo>
                    <a:pt x="11776" y="9240"/>
                    <a:pt x="11376" y="8273"/>
                    <a:pt x="11643" y="7973"/>
                  </a:cubicBezTo>
                  <a:cubicBezTo>
                    <a:pt x="11876" y="7706"/>
                    <a:pt x="14511" y="1"/>
                    <a:pt x="14511" y="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3638;p74">
              <a:extLst>
                <a:ext uri="{FF2B5EF4-FFF2-40B4-BE49-F238E27FC236}">
                  <a16:creationId xmlns:a16="http://schemas.microsoft.com/office/drawing/2014/main" id="{201D8AC3-D165-1066-14CB-91229CD78071}"/>
                </a:ext>
              </a:extLst>
            </p:cNvPr>
            <p:cNvSpPr/>
            <p:nvPr/>
          </p:nvSpPr>
          <p:spPr>
            <a:xfrm>
              <a:off x="2056092" y="2166790"/>
              <a:ext cx="141220" cy="89659"/>
            </a:xfrm>
            <a:custGeom>
              <a:avLst/>
              <a:gdLst/>
              <a:ahLst/>
              <a:cxnLst/>
              <a:rect l="l" t="t" r="r" b="b"/>
              <a:pathLst>
                <a:path w="7039" h="4469" extrusionOk="0">
                  <a:moveTo>
                    <a:pt x="2891" y="0"/>
                  </a:moveTo>
                  <a:cubicBezTo>
                    <a:pt x="2683" y="0"/>
                    <a:pt x="1465" y="739"/>
                    <a:pt x="1302" y="902"/>
                  </a:cubicBezTo>
                  <a:cubicBezTo>
                    <a:pt x="1135" y="1002"/>
                    <a:pt x="1" y="2169"/>
                    <a:pt x="67" y="2236"/>
                  </a:cubicBezTo>
                  <a:cubicBezTo>
                    <a:pt x="102" y="2248"/>
                    <a:pt x="165" y="2263"/>
                    <a:pt x="255" y="2263"/>
                  </a:cubicBezTo>
                  <a:cubicBezTo>
                    <a:pt x="424" y="2263"/>
                    <a:pt x="687" y="2209"/>
                    <a:pt x="1035" y="1969"/>
                  </a:cubicBezTo>
                  <a:cubicBezTo>
                    <a:pt x="1635" y="1569"/>
                    <a:pt x="1835" y="1336"/>
                    <a:pt x="2236" y="1269"/>
                  </a:cubicBezTo>
                  <a:cubicBezTo>
                    <a:pt x="2702" y="1135"/>
                    <a:pt x="3036" y="1102"/>
                    <a:pt x="3036" y="1102"/>
                  </a:cubicBezTo>
                  <a:lnTo>
                    <a:pt x="3036" y="1102"/>
                  </a:lnTo>
                  <a:cubicBezTo>
                    <a:pt x="3036" y="1102"/>
                    <a:pt x="1902" y="1669"/>
                    <a:pt x="1668" y="2003"/>
                  </a:cubicBezTo>
                  <a:cubicBezTo>
                    <a:pt x="1402" y="2303"/>
                    <a:pt x="301" y="3270"/>
                    <a:pt x="301" y="3470"/>
                  </a:cubicBezTo>
                  <a:cubicBezTo>
                    <a:pt x="301" y="3671"/>
                    <a:pt x="468" y="3737"/>
                    <a:pt x="634" y="3737"/>
                  </a:cubicBezTo>
                  <a:cubicBezTo>
                    <a:pt x="647" y="3740"/>
                    <a:pt x="661" y="3741"/>
                    <a:pt x="676" y="3741"/>
                  </a:cubicBezTo>
                  <a:cubicBezTo>
                    <a:pt x="850" y="3741"/>
                    <a:pt x="1135" y="3571"/>
                    <a:pt x="1135" y="3570"/>
                  </a:cubicBezTo>
                  <a:lnTo>
                    <a:pt x="1135" y="3570"/>
                  </a:lnTo>
                  <a:cubicBezTo>
                    <a:pt x="1135" y="3571"/>
                    <a:pt x="968" y="3771"/>
                    <a:pt x="1035" y="3937"/>
                  </a:cubicBezTo>
                  <a:cubicBezTo>
                    <a:pt x="1112" y="4035"/>
                    <a:pt x="1247" y="4086"/>
                    <a:pt x="1398" y="4086"/>
                  </a:cubicBezTo>
                  <a:cubicBezTo>
                    <a:pt x="1507" y="4086"/>
                    <a:pt x="1624" y="4060"/>
                    <a:pt x="1735" y="4004"/>
                  </a:cubicBezTo>
                  <a:cubicBezTo>
                    <a:pt x="2016" y="3942"/>
                    <a:pt x="2063" y="3879"/>
                    <a:pt x="2068" y="3871"/>
                  </a:cubicBezTo>
                  <a:lnTo>
                    <a:pt x="2068" y="3871"/>
                  </a:lnTo>
                  <a:cubicBezTo>
                    <a:pt x="2058" y="3889"/>
                    <a:pt x="1878" y="4211"/>
                    <a:pt x="2202" y="4438"/>
                  </a:cubicBezTo>
                  <a:cubicBezTo>
                    <a:pt x="2248" y="4459"/>
                    <a:pt x="2306" y="4468"/>
                    <a:pt x="2373" y="4468"/>
                  </a:cubicBezTo>
                  <a:cubicBezTo>
                    <a:pt x="2941" y="4468"/>
                    <a:pt x="4183" y="3779"/>
                    <a:pt x="4571" y="3570"/>
                  </a:cubicBezTo>
                  <a:cubicBezTo>
                    <a:pt x="4625" y="3542"/>
                    <a:pt x="4677" y="3529"/>
                    <a:pt x="4728" y="3529"/>
                  </a:cubicBezTo>
                  <a:cubicBezTo>
                    <a:pt x="5134" y="3529"/>
                    <a:pt x="5462" y="4341"/>
                    <a:pt x="6074" y="4341"/>
                  </a:cubicBezTo>
                  <a:cubicBezTo>
                    <a:pt x="6095" y="4341"/>
                    <a:pt x="6117" y="4340"/>
                    <a:pt x="6138" y="4338"/>
                  </a:cubicBezTo>
                  <a:cubicBezTo>
                    <a:pt x="7006" y="4271"/>
                    <a:pt x="7039" y="2403"/>
                    <a:pt x="5838" y="1669"/>
                  </a:cubicBezTo>
                  <a:cubicBezTo>
                    <a:pt x="5838" y="1669"/>
                    <a:pt x="3069" y="68"/>
                    <a:pt x="2903" y="1"/>
                  </a:cubicBezTo>
                  <a:cubicBezTo>
                    <a:pt x="2899" y="1"/>
                    <a:pt x="2895" y="0"/>
                    <a:pt x="2891" y="0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3639;p74">
              <a:extLst>
                <a:ext uri="{FF2B5EF4-FFF2-40B4-BE49-F238E27FC236}">
                  <a16:creationId xmlns:a16="http://schemas.microsoft.com/office/drawing/2014/main" id="{73D1CE59-9A67-4544-135D-B1B7AB5D0A66}"/>
                </a:ext>
              </a:extLst>
            </p:cNvPr>
            <p:cNvSpPr/>
            <p:nvPr/>
          </p:nvSpPr>
          <p:spPr>
            <a:xfrm>
              <a:off x="2171211" y="2077030"/>
              <a:ext cx="149145" cy="176129"/>
            </a:xfrm>
            <a:custGeom>
              <a:avLst/>
              <a:gdLst/>
              <a:ahLst/>
              <a:cxnLst/>
              <a:rect l="l" t="t" r="r" b="b"/>
              <a:pathLst>
                <a:path w="7434" h="8779" extrusionOk="0">
                  <a:moveTo>
                    <a:pt x="4737" y="1"/>
                  </a:moveTo>
                  <a:cubicBezTo>
                    <a:pt x="4642" y="1"/>
                    <a:pt x="4563" y="23"/>
                    <a:pt x="4503" y="72"/>
                  </a:cubicBezTo>
                  <a:cubicBezTo>
                    <a:pt x="3970" y="572"/>
                    <a:pt x="0" y="6410"/>
                    <a:pt x="0" y="6410"/>
                  </a:cubicBezTo>
                  <a:lnTo>
                    <a:pt x="567" y="8778"/>
                  </a:lnTo>
                  <a:cubicBezTo>
                    <a:pt x="567" y="8778"/>
                    <a:pt x="6772" y="3608"/>
                    <a:pt x="7105" y="2574"/>
                  </a:cubicBezTo>
                  <a:cubicBezTo>
                    <a:pt x="7434" y="1648"/>
                    <a:pt x="5543" y="1"/>
                    <a:pt x="4737" y="1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3640;p74">
              <a:extLst>
                <a:ext uri="{FF2B5EF4-FFF2-40B4-BE49-F238E27FC236}">
                  <a16:creationId xmlns:a16="http://schemas.microsoft.com/office/drawing/2014/main" id="{BEA38338-FC15-9E1F-A5EA-F762DE017AD3}"/>
                </a:ext>
              </a:extLst>
            </p:cNvPr>
            <p:cNvSpPr/>
            <p:nvPr/>
          </p:nvSpPr>
          <p:spPr>
            <a:xfrm>
              <a:off x="2079525" y="2198930"/>
              <a:ext cx="56235" cy="39503"/>
            </a:xfrm>
            <a:custGeom>
              <a:avLst/>
              <a:gdLst/>
              <a:ahLst/>
              <a:cxnLst/>
              <a:rect l="l" t="t" r="r" b="b"/>
              <a:pathLst>
                <a:path w="2803" h="1969" fill="none" extrusionOk="0">
                  <a:moveTo>
                    <a:pt x="0" y="1968"/>
                  </a:moveTo>
                  <a:cubicBezTo>
                    <a:pt x="300" y="1702"/>
                    <a:pt x="1234" y="901"/>
                    <a:pt x="1501" y="701"/>
                  </a:cubicBezTo>
                  <a:cubicBezTo>
                    <a:pt x="1735" y="501"/>
                    <a:pt x="2802" y="0"/>
                    <a:pt x="2802" y="0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3641;p74">
              <a:extLst>
                <a:ext uri="{FF2B5EF4-FFF2-40B4-BE49-F238E27FC236}">
                  <a16:creationId xmlns:a16="http://schemas.microsoft.com/office/drawing/2014/main" id="{757F347F-1A8A-9F56-34F6-73388DA0B2A0}"/>
                </a:ext>
              </a:extLst>
            </p:cNvPr>
            <p:cNvSpPr/>
            <p:nvPr/>
          </p:nvSpPr>
          <p:spPr>
            <a:xfrm>
              <a:off x="2098925" y="2217006"/>
              <a:ext cx="44860" cy="28128"/>
            </a:xfrm>
            <a:custGeom>
              <a:avLst/>
              <a:gdLst/>
              <a:ahLst/>
              <a:cxnLst/>
              <a:rect l="l" t="t" r="r" b="b"/>
              <a:pathLst>
                <a:path w="2236" h="1402" fill="none" extrusionOk="0">
                  <a:moveTo>
                    <a:pt x="0" y="1401"/>
                  </a:moveTo>
                  <a:cubicBezTo>
                    <a:pt x="401" y="1101"/>
                    <a:pt x="1735" y="167"/>
                    <a:pt x="2235" y="0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3642;p74">
              <a:extLst>
                <a:ext uri="{FF2B5EF4-FFF2-40B4-BE49-F238E27FC236}">
                  <a16:creationId xmlns:a16="http://schemas.microsoft.com/office/drawing/2014/main" id="{EE552634-1275-654A-5804-8F610C7C540C}"/>
                </a:ext>
              </a:extLst>
            </p:cNvPr>
            <p:cNvSpPr/>
            <p:nvPr/>
          </p:nvSpPr>
          <p:spPr>
            <a:xfrm>
              <a:off x="2151790" y="1827513"/>
              <a:ext cx="247631" cy="368207"/>
            </a:xfrm>
            <a:custGeom>
              <a:avLst/>
              <a:gdLst/>
              <a:ahLst/>
              <a:cxnLst/>
              <a:rect l="l" t="t" r="r" b="b"/>
              <a:pathLst>
                <a:path w="12343" h="18353" extrusionOk="0">
                  <a:moveTo>
                    <a:pt x="1869" y="0"/>
                  </a:moveTo>
                  <a:cubicBezTo>
                    <a:pt x="234" y="2335"/>
                    <a:pt x="1" y="7372"/>
                    <a:pt x="1" y="7372"/>
                  </a:cubicBezTo>
                  <a:cubicBezTo>
                    <a:pt x="1" y="7372"/>
                    <a:pt x="4971" y="10141"/>
                    <a:pt x="5071" y="10207"/>
                  </a:cubicBezTo>
                  <a:cubicBezTo>
                    <a:pt x="5138" y="10308"/>
                    <a:pt x="5004" y="10741"/>
                    <a:pt x="5004" y="10875"/>
                  </a:cubicBezTo>
                  <a:cubicBezTo>
                    <a:pt x="5004" y="11008"/>
                    <a:pt x="5638" y="11208"/>
                    <a:pt x="5638" y="11542"/>
                  </a:cubicBezTo>
                  <a:cubicBezTo>
                    <a:pt x="5638" y="11875"/>
                    <a:pt x="2736" y="15078"/>
                    <a:pt x="2836" y="15745"/>
                  </a:cubicBezTo>
                  <a:cubicBezTo>
                    <a:pt x="2965" y="16391"/>
                    <a:pt x="4723" y="18353"/>
                    <a:pt x="5105" y="18353"/>
                  </a:cubicBezTo>
                  <a:cubicBezTo>
                    <a:pt x="5118" y="18353"/>
                    <a:pt x="5128" y="18351"/>
                    <a:pt x="5138" y="18347"/>
                  </a:cubicBezTo>
                  <a:cubicBezTo>
                    <a:pt x="5438" y="18213"/>
                    <a:pt x="12343" y="12142"/>
                    <a:pt x="12076" y="11308"/>
                  </a:cubicBezTo>
                  <a:cubicBezTo>
                    <a:pt x="11776" y="10474"/>
                    <a:pt x="9241" y="6705"/>
                    <a:pt x="6972" y="4603"/>
                  </a:cubicBezTo>
                  <a:cubicBezTo>
                    <a:pt x="4737" y="2569"/>
                    <a:pt x="1869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3643;p74">
              <a:extLst>
                <a:ext uri="{FF2B5EF4-FFF2-40B4-BE49-F238E27FC236}">
                  <a16:creationId xmlns:a16="http://schemas.microsoft.com/office/drawing/2014/main" id="{D549586A-5623-1A35-397F-0440D10E01C6}"/>
                </a:ext>
              </a:extLst>
            </p:cNvPr>
            <p:cNvSpPr/>
            <p:nvPr/>
          </p:nvSpPr>
          <p:spPr>
            <a:xfrm>
              <a:off x="2273590" y="2030946"/>
              <a:ext cx="69617" cy="23453"/>
            </a:xfrm>
            <a:custGeom>
              <a:avLst/>
              <a:gdLst/>
              <a:ahLst/>
              <a:cxnLst/>
              <a:rect l="l" t="t" r="r" b="b"/>
              <a:pathLst>
                <a:path w="3470" h="1169" fill="none" extrusionOk="0">
                  <a:moveTo>
                    <a:pt x="1" y="1168"/>
                  </a:moveTo>
                  <a:cubicBezTo>
                    <a:pt x="1" y="1168"/>
                    <a:pt x="1735" y="1"/>
                    <a:pt x="3470" y="40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3644;p74">
              <a:extLst>
                <a:ext uri="{FF2B5EF4-FFF2-40B4-BE49-F238E27FC236}">
                  <a16:creationId xmlns:a16="http://schemas.microsoft.com/office/drawing/2014/main" id="{C2323599-443F-143B-3EAA-081D56C2CA96}"/>
                </a:ext>
              </a:extLst>
            </p:cNvPr>
            <p:cNvSpPr/>
            <p:nvPr/>
          </p:nvSpPr>
          <p:spPr>
            <a:xfrm>
              <a:off x="2261552" y="2011546"/>
              <a:ext cx="73629" cy="17414"/>
            </a:xfrm>
            <a:custGeom>
              <a:avLst/>
              <a:gdLst/>
              <a:ahLst/>
              <a:cxnLst/>
              <a:rect l="l" t="t" r="r" b="b"/>
              <a:pathLst>
                <a:path w="3670" h="868" fill="none" extrusionOk="0">
                  <a:moveTo>
                    <a:pt x="0" y="868"/>
                  </a:moveTo>
                  <a:cubicBezTo>
                    <a:pt x="0" y="868"/>
                    <a:pt x="1335" y="0"/>
                    <a:pt x="3670" y="50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3645;p74">
              <a:extLst>
                <a:ext uri="{FF2B5EF4-FFF2-40B4-BE49-F238E27FC236}">
                  <a16:creationId xmlns:a16="http://schemas.microsoft.com/office/drawing/2014/main" id="{6B92BD74-9AA5-CE2A-19A2-0780DB821874}"/>
                </a:ext>
              </a:extLst>
            </p:cNvPr>
            <p:cNvSpPr/>
            <p:nvPr/>
          </p:nvSpPr>
          <p:spPr>
            <a:xfrm>
              <a:off x="2157147" y="1928567"/>
              <a:ext cx="143908" cy="227549"/>
            </a:xfrm>
            <a:custGeom>
              <a:avLst/>
              <a:gdLst/>
              <a:ahLst/>
              <a:cxnLst/>
              <a:rect l="l" t="t" r="r" b="b"/>
              <a:pathLst>
                <a:path w="7173" h="11342" fill="none" extrusionOk="0">
                  <a:moveTo>
                    <a:pt x="1" y="0"/>
                  </a:moveTo>
                  <a:cubicBezTo>
                    <a:pt x="1" y="0"/>
                    <a:pt x="5138" y="4036"/>
                    <a:pt x="5805" y="4637"/>
                  </a:cubicBezTo>
                  <a:cubicBezTo>
                    <a:pt x="6405" y="5204"/>
                    <a:pt x="5538" y="5271"/>
                    <a:pt x="6372" y="5938"/>
                  </a:cubicBezTo>
                  <a:cubicBezTo>
                    <a:pt x="7172" y="6605"/>
                    <a:pt x="2969" y="11342"/>
                    <a:pt x="2969" y="11342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3646;p74">
              <a:extLst>
                <a:ext uri="{FF2B5EF4-FFF2-40B4-BE49-F238E27FC236}">
                  <a16:creationId xmlns:a16="http://schemas.microsoft.com/office/drawing/2014/main" id="{AD927EAC-DFBC-FA3D-9451-ECC4FC3259FE}"/>
                </a:ext>
              </a:extLst>
            </p:cNvPr>
            <p:cNvSpPr/>
            <p:nvPr/>
          </p:nvSpPr>
          <p:spPr>
            <a:xfrm>
              <a:off x="1407281" y="1111048"/>
              <a:ext cx="20" cy="2108087"/>
            </a:xfrm>
            <a:custGeom>
              <a:avLst/>
              <a:gdLst/>
              <a:ahLst/>
              <a:cxnLst/>
              <a:rect l="l" t="t" r="r" b="b"/>
              <a:pathLst>
                <a:path w="1" h="105076" fill="none" extrusionOk="0">
                  <a:moveTo>
                    <a:pt x="0" y="1"/>
                  </a:moveTo>
                  <a:lnTo>
                    <a:pt x="0" y="105076"/>
                  </a:lnTo>
                </a:path>
              </a:pathLst>
            </a:custGeom>
            <a:noFill/>
            <a:ln w="14175" cap="rnd" cmpd="sng">
              <a:solidFill>
                <a:srgbClr val="1222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3647;p74">
            <a:extLst>
              <a:ext uri="{FF2B5EF4-FFF2-40B4-BE49-F238E27FC236}">
                <a16:creationId xmlns:a16="http://schemas.microsoft.com/office/drawing/2014/main" id="{5A490231-2337-8CCD-308D-0FDD1E762CB5}"/>
              </a:ext>
            </a:extLst>
          </p:cNvPr>
          <p:cNvGrpSpPr/>
          <p:nvPr/>
        </p:nvGrpSpPr>
        <p:grpSpPr>
          <a:xfrm flipH="1">
            <a:off x="732274" y="2380901"/>
            <a:ext cx="848484" cy="2210241"/>
            <a:chOff x="7393801" y="1841978"/>
            <a:chExt cx="1110872" cy="2893365"/>
          </a:xfrm>
        </p:grpSpPr>
        <p:grpSp>
          <p:nvGrpSpPr>
            <p:cNvPr id="1508" name="Google Shape;3648;p74">
              <a:extLst>
                <a:ext uri="{FF2B5EF4-FFF2-40B4-BE49-F238E27FC236}">
                  <a16:creationId xmlns:a16="http://schemas.microsoft.com/office/drawing/2014/main" id="{2066761A-D420-420E-64DD-897A2EF7C307}"/>
                </a:ext>
              </a:extLst>
            </p:cNvPr>
            <p:cNvGrpSpPr/>
            <p:nvPr/>
          </p:nvGrpSpPr>
          <p:grpSpPr>
            <a:xfrm>
              <a:off x="7861510" y="1841978"/>
              <a:ext cx="577575" cy="600334"/>
              <a:chOff x="7833070" y="1794300"/>
              <a:chExt cx="612747" cy="636891"/>
            </a:xfrm>
          </p:grpSpPr>
          <p:sp>
            <p:nvSpPr>
              <p:cNvPr id="3460" name="Google Shape;3649;p74">
                <a:extLst>
                  <a:ext uri="{FF2B5EF4-FFF2-40B4-BE49-F238E27FC236}">
                    <a16:creationId xmlns:a16="http://schemas.microsoft.com/office/drawing/2014/main" id="{5622338B-184E-25BE-2A39-23C36A6E8A4B}"/>
                  </a:ext>
                </a:extLst>
              </p:cNvPr>
              <p:cNvSpPr/>
              <p:nvPr/>
            </p:nvSpPr>
            <p:spPr>
              <a:xfrm>
                <a:off x="7833070" y="1794300"/>
                <a:ext cx="607145" cy="636891"/>
              </a:xfrm>
              <a:custGeom>
                <a:avLst/>
                <a:gdLst/>
                <a:ahLst/>
                <a:cxnLst/>
                <a:rect l="l" t="t" r="r" b="b"/>
                <a:pathLst>
                  <a:path w="21676" h="22738" extrusionOk="0">
                    <a:moveTo>
                      <a:pt x="12131" y="1"/>
                    </a:moveTo>
                    <a:cubicBezTo>
                      <a:pt x="10119" y="1"/>
                      <a:pt x="7532" y="1176"/>
                      <a:pt x="5864" y="4209"/>
                    </a:cubicBezTo>
                    <a:cubicBezTo>
                      <a:pt x="5864" y="4209"/>
                      <a:pt x="3496" y="4609"/>
                      <a:pt x="3196" y="5343"/>
                    </a:cubicBezTo>
                    <a:cubicBezTo>
                      <a:pt x="2962" y="6110"/>
                      <a:pt x="3963" y="10013"/>
                      <a:pt x="3663" y="11481"/>
                    </a:cubicBezTo>
                    <a:cubicBezTo>
                      <a:pt x="3396" y="12948"/>
                      <a:pt x="360" y="15850"/>
                      <a:pt x="160" y="18152"/>
                    </a:cubicBezTo>
                    <a:cubicBezTo>
                      <a:pt x="1" y="20353"/>
                      <a:pt x="1458" y="22737"/>
                      <a:pt x="3978" y="22737"/>
                    </a:cubicBezTo>
                    <a:cubicBezTo>
                      <a:pt x="4093" y="22737"/>
                      <a:pt x="4210" y="22732"/>
                      <a:pt x="4330" y="22722"/>
                    </a:cubicBezTo>
                    <a:cubicBezTo>
                      <a:pt x="6564" y="22557"/>
                      <a:pt x="7886" y="21615"/>
                      <a:pt x="9729" y="21615"/>
                    </a:cubicBezTo>
                    <a:cubicBezTo>
                      <a:pt x="10115" y="21615"/>
                      <a:pt x="10523" y="21657"/>
                      <a:pt x="10968" y="21755"/>
                    </a:cubicBezTo>
                    <a:cubicBezTo>
                      <a:pt x="12437" y="22098"/>
                      <a:pt x="14146" y="22572"/>
                      <a:pt x="15701" y="22572"/>
                    </a:cubicBezTo>
                    <a:cubicBezTo>
                      <a:pt x="16866" y="22572"/>
                      <a:pt x="17945" y="22307"/>
                      <a:pt x="18773" y="21521"/>
                    </a:cubicBezTo>
                    <a:cubicBezTo>
                      <a:pt x="20741" y="19687"/>
                      <a:pt x="20208" y="16684"/>
                      <a:pt x="19507" y="15450"/>
                    </a:cubicBezTo>
                    <a:cubicBezTo>
                      <a:pt x="18740" y="14183"/>
                      <a:pt x="18206" y="13015"/>
                      <a:pt x="19507" y="11481"/>
                    </a:cubicBezTo>
                    <a:cubicBezTo>
                      <a:pt x="20775" y="9946"/>
                      <a:pt x="21675" y="8045"/>
                      <a:pt x="20841" y="6377"/>
                    </a:cubicBezTo>
                    <a:cubicBezTo>
                      <a:pt x="20008" y="4776"/>
                      <a:pt x="18240" y="4943"/>
                      <a:pt x="17039" y="4209"/>
                    </a:cubicBezTo>
                    <a:cubicBezTo>
                      <a:pt x="15771" y="3508"/>
                      <a:pt x="15871" y="1273"/>
                      <a:pt x="13836" y="339"/>
                    </a:cubicBezTo>
                    <a:cubicBezTo>
                      <a:pt x="13359" y="121"/>
                      <a:pt x="12775" y="1"/>
                      <a:pt x="12131" y="1"/>
                    </a:cubicBezTo>
                    <a:close/>
                  </a:path>
                </a:pathLst>
              </a:custGeom>
              <a:solidFill>
                <a:srgbClr val="1516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650;p74">
                <a:extLst>
                  <a:ext uri="{FF2B5EF4-FFF2-40B4-BE49-F238E27FC236}">
                    <a16:creationId xmlns:a16="http://schemas.microsoft.com/office/drawing/2014/main" id="{546F6637-2ED1-06EA-81E4-7BE52727D11F}"/>
                  </a:ext>
                </a:extLst>
              </p:cNvPr>
              <p:cNvSpPr/>
              <p:nvPr/>
            </p:nvSpPr>
            <p:spPr>
              <a:xfrm>
                <a:off x="7872116" y="2130813"/>
                <a:ext cx="128958" cy="29995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0709" fill="none" extrusionOk="0">
                    <a:moveTo>
                      <a:pt x="2602" y="10708"/>
                    </a:moveTo>
                    <a:cubicBezTo>
                      <a:pt x="2602" y="10708"/>
                      <a:pt x="0" y="9541"/>
                      <a:pt x="1068" y="6872"/>
                    </a:cubicBezTo>
                    <a:cubicBezTo>
                      <a:pt x="1802" y="4971"/>
                      <a:pt x="4604" y="3770"/>
                      <a:pt x="4303" y="0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651;p74">
                <a:extLst>
                  <a:ext uri="{FF2B5EF4-FFF2-40B4-BE49-F238E27FC236}">
                    <a16:creationId xmlns:a16="http://schemas.microsoft.com/office/drawing/2014/main" id="{4FE8A653-E8FC-38D1-6205-5E6EA81C4FB6}"/>
                  </a:ext>
                </a:extLst>
              </p:cNvPr>
              <p:cNvSpPr/>
              <p:nvPr/>
            </p:nvSpPr>
            <p:spPr>
              <a:xfrm>
                <a:off x="8257057" y="2129888"/>
                <a:ext cx="117754" cy="295253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0541" fill="none" extrusionOk="0">
                    <a:moveTo>
                      <a:pt x="4037" y="0"/>
                    </a:moveTo>
                    <a:cubicBezTo>
                      <a:pt x="2936" y="1401"/>
                      <a:pt x="1668" y="2368"/>
                      <a:pt x="2035" y="3369"/>
                    </a:cubicBezTo>
                    <a:cubicBezTo>
                      <a:pt x="2702" y="5070"/>
                      <a:pt x="4203" y="9173"/>
                      <a:pt x="0" y="10541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652;p74">
                <a:extLst>
                  <a:ext uri="{FF2B5EF4-FFF2-40B4-BE49-F238E27FC236}">
                    <a16:creationId xmlns:a16="http://schemas.microsoft.com/office/drawing/2014/main" id="{2528EA58-CCDA-698A-7FE2-F17F8A3B03AE}"/>
                  </a:ext>
                </a:extLst>
              </p:cNvPr>
              <p:cNvSpPr/>
              <p:nvPr/>
            </p:nvSpPr>
            <p:spPr>
              <a:xfrm>
                <a:off x="8339267" y="1956086"/>
                <a:ext cx="106550" cy="439169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5679" fill="none" extrusionOk="0">
                    <a:moveTo>
                      <a:pt x="1802" y="1"/>
                    </a:moveTo>
                    <a:cubicBezTo>
                      <a:pt x="1802" y="1"/>
                      <a:pt x="3804" y="1502"/>
                      <a:pt x="3136" y="4204"/>
                    </a:cubicBezTo>
                    <a:cubicBezTo>
                      <a:pt x="2469" y="6939"/>
                      <a:pt x="1302" y="7339"/>
                      <a:pt x="2169" y="9174"/>
                    </a:cubicBezTo>
                    <a:cubicBezTo>
                      <a:pt x="3070" y="10975"/>
                      <a:pt x="3770" y="15211"/>
                      <a:pt x="1" y="15678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653;p74">
                <a:extLst>
                  <a:ext uri="{FF2B5EF4-FFF2-40B4-BE49-F238E27FC236}">
                    <a16:creationId xmlns:a16="http://schemas.microsoft.com/office/drawing/2014/main" id="{524E739F-F1BB-691C-2D5E-61A2EB4978F5}"/>
                  </a:ext>
                </a:extLst>
              </p:cNvPr>
              <p:cNvSpPr/>
              <p:nvPr/>
            </p:nvSpPr>
            <p:spPr>
              <a:xfrm>
                <a:off x="7969282" y="1890683"/>
                <a:ext cx="320490" cy="356007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12710" extrusionOk="0">
                    <a:moveTo>
                      <a:pt x="5704" y="1"/>
                    </a:moveTo>
                    <a:cubicBezTo>
                      <a:pt x="1101" y="1"/>
                      <a:pt x="0" y="3570"/>
                      <a:pt x="0" y="6605"/>
                    </a:cubicBezTo>
                    <a:cubicBezTo>
                      <a:pt x="0" y="9541"/>
                      <a:pt x="1768" y="12710"/>
                      <a:pt x="5704" y="12710"/>
                    </a:cubicBezTo>
                    <a:cubicBezTo>
                      <a:pt x="9674" y="12710"/>
                      <a:pt x="11442" y="9541"/>
                      <a:pt x="11442" y="6605"/>
                    </a:cubicBezTo>
                    <a:cubicBezTo>
                      <a:pt x="11442" y="3570"/>
                      <a:pt x="10341" y="1"/>
                      <a:pt x="5704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654;p74">
                <a:extLst>
                  <a:ext uri="{FF2B5EF4-FFF2-40B4-BE49-F238E27FC236}">
                    <a16:creationId xmlns:a16="http://schemas.microsoft.com/office/drawing/2014/main" id="{514C0450-E1B0-5F7E-9925-B3836FE589CA}"/>
                  </a:ext>
                </a:extLst>
              </p:cNvPr>
              <p:cNvSpPr/>
              <p:nvPr/>
            </p:nvSpPr>
            <p:spPr>
              <a:xfrm>
                <a:off x="8058970" y="2042049"/>
                <a:ext cx="25265" cy="32716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168" extrusionOk="0">
                    <a:moveTo>
                      <a:pt x="434" y="0"/>
                    </a:moveTo>
                    <a:cubicBezTo>
                      <a:pt x="167" y="0"/>
                      <a:pt x="1" y="301"/>
                      <a:pt x="67" y="634"/>
                    </a:cubicBezTo>
                    <a:cubicBezTo>
                      <a:pt x="101" y="968"/>
                      <a:pt x="301" y="1168"/>
                      <a:pt x="501" y="1168"/>
                    </a:cubicBezTo>
                    <a:cubicBezTo>
                      <a:pt x="768" y="1135"/>
                      <a:pt x="901" y="868"/>
                      <a:pt x="901" y="534"/>
                    </a:cubicBezTo>
                    <a:cubicBezTo>
                      <a:pt x="835" y="201"/>
                      <a:pt x="634" y="0"/>
                      <a:pt x="434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655;p74">
                <a:extLst>
                  <a:ext uri="{FF2B5EF4-FFF2-40B4-BE49-F238E27FC236}">
                    <a16:creationId xmlns:a16="http://schemas.microsoft.com/office/drawing/2014/main" id="{240EBE07-0311-2168-0C3A-6D433676D604}"/>
                  </a:ext>
                </a:extLst>
              </p:cNvPr>
              <p:cNvSpPr/>
              <p:nvPr/>
            </p:nvSpPr>
            <p:spPr>
              <a:xfrm>
                <a:off x="8072051" y="2028968"/>
                <a:ext cx="26189" cy="24313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68" fill="none" extrusionOk="0">
                    <a:moveTo>
                      <a:pt x="935" y="0"/>
                    </a:moveTo>
                    <a:cubicBezTo>
                      <a:pt x="935" y="0"/>
                      <a:pt x="634" y="734"/>
                      <a:pt x="1" y="868"/>
                    </a:cubicBezTo>
                  </a:path>
                </a:pathLst>
              </a:custGeom>
              <a:noFill/>
              <a:ln w="500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656;p74">
                <a:extLst>
                  <a:ext uri="{FF2B5EF4-FFF2-40B4-BE49-F238E27FC236}">
                    <a16:creationId xmlns:a16="http://schemas.microsoft.com/office/drawing/2014/main" id="{8D63A5E2-4AE8-D35C-B578-EFFB87947D42}"/>
                  </a:ext>
                </a:extLst>
              </p:cNvPr>
              <p:cNvSpPr/>
              <p:nvPr/>
            </p:nvSpPr>
            <p:spPr>
              <a:xfrm>
                <a:off x="8175772" y="2042049"/>
                <a:ext cx="25237" cy="3271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168" extrusionOk="0">
                    <a:moveTo>
                      <a:pt x="434" y="0"/>
                    </a:moveTo>
                    <a:cubicBezTo>
                      <a:pt x="167" y="0"/>
                      <a:pt x="0" y="301"/>
                      <a:pt x="67" y="634"/>
                    </a:cubicBezTo>
                    <a:cubicBezTo>
                      <a:pt x="100" y="968"/>
                      <a:pt x="301" y="1168"/>
                      <a:pt x="501" y="1168"/>
                    </a:cubicBezTo>
                    <a:cubicBezTo>
                      <a:pt x="768" y="1135"/>
                      <a:pt x="901" y="868"/>
                      <a:pt x="901" y="534"/>
                    </a:cubicBezTo>
                    <a:cubicBezTo>
                      <a:pt x="834" y="201"/>
                      <a:pt x="634" y="0"/>
                      <a:pt x="434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657;p74">
                <a:extLst>
                  <a:ext uri="{FF2B5EF4-FFF2-40B4-BE49-F238E27FC236}">
                    <a16:creationId xmlns:a16="http://schemas.microsoft.com/office/drawing/2014/main" id="{DF2907E3-40AF-57E6-31E6-4C286E963FD2}"/>
                  </a:ext>
                </a:extLst>
              </p:cNvPr>
              <p:cNvSpPr/>
              <p:nvPr/>
            </p:nvSpPr>
            <p:spPr>
              <a:xfrm>
                <a:off x="8188853" y="2028968"/>
                <a:ext cx="26189" cy="24313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68" fill="none" extrusionOk="0">
                    <a:moveTo>
                      <a:pt x="934" y="0"/>
                    </a:moveTo>
                    <a:cubicBezTo>
                      <a:pt x="934" y="0"/>
                      <a:pt x="634" y="734"/>
                      <a:pt x="0" y="868"/>
                    </a:cubicBezTo>
                  </a:path>
                </a:pathLst>
              </a:custGeom>
              <a:noFill/>
              <a:ln w="500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658;p74">
                <a:extLst>
                  <a:ext uri="{FF2B5EF4-FFF2-40B4-BE49-F238E27FC236}">
                    <a16:creationId xmlns:a16="http://schemas.microsoft.com/office/drawing/2014/main" id="{C8D0D53A-0338-3424-7726-D19594B99B8C}"/>
                  </a:ext>
                </a:extLst>
              </p:cNvPr>
              <p:cNvSpPr/>
              <p:nvPr/>
            </p:nvSpPr>
            <p:spPr>
              <a:xfrm>
                <a:off x="8266385" y="2023058"/>
                <a:ext cx="116017" cy="147081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51" extrusionOk="0">
                    <a:moveTo>
                      <a:pt x="2343" y="1"/>
                    </a:moveTo>
                    <a:cubicBezTo>
                      <a:pt x="1359" y="1"/>
                      <a:pt x="735" y="1346"/>
                      <a:pt x="735" y="1346"/>
                    </a:cubicBezTo>
                    <a:lnTo>
                      <a:pt x="1" y="5215"/>
                    </a:lnTo>
                    <a:cubicBezTo>
                      <a:pt x="130" y="5239"/>
                      <a:pt x="257" y="5251"/>
                      <a:pt x="380" y="5251"/>
                    </a:cubicBezTo>
                    <a:cubicBezTo>
                      <a:pt x="2811" y="5251"/>
                      <a:pt x="4141" y="780"/>
                      <a:pt x="2903" y="145"/>
                    </a:cubicBezTo>
                    <a:cubicBezTo>
                      <a:pt x="2706" y="44"/>
                      <a:pt x="2519" y="1"/>
                      <a:pt x="2343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659;p74">
                <a:extLst>
                  <a:ext uri="{FF2B5EF4-FFF2-40B4-BE49-F238E27FC236}">
                    <a16:creationId xmlns:a16="http://schemas.microsoft.com/office/drawing/2014/main" id="{A0D1326C-02DD-0D41-CC51-47BC1139193E}"/>
                  </a:ext>
                </a:extLst>
              </p:cNvPr>
              <p:cNvSpPr/>
              <p:nvPr/>
            </p:nvSpPr>
            <p:spPr>
              <a:xfrm>
                <a:off x="8265460" y="2066502"/>
                <a:ext cx="91593" cy="10380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706" extrusionOk="0">
                    <a:moveTo>
                      <a:pt x="2020" y="1"/>
                    </a:moveTo>
                    <a:cubicBezTo>
                      <a:pt x="1496" y="1"/>
                      <a:pt x="971" y="233"/>
                      <a:pt x="634" y="428"/>
                    </a:cubicBezTo>
                    <a:lnTo>
                      <a:pt x="1" y="3664"/>
                    </a:lnTo>
                    <a:cubicBezTo>
                      <a:pt x="139" y="3692"/>
                      <a:pt x="274" y="3706"/>
                      <a:pt x="406" y="3706"/>
                    </a:cubicBezTo>
                    <a:cubicBezTo>
                      <a:pt x="1833" y="3706"/>
                      <a:pt x="2873" y="2133"/>
                      <a:pt x="3270" y="729"/>
                    </a:cubicBezTo>
                    <a:cubicBezTo>
                      <a:pt x="2941" y="182"/>
                      <a:pt x="2481" y="1"/>
                      <a:pt x="2020" y="1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660;p74">
                <a:extLst>
                  <a:ext uri="{FF2B5EF4-FFF2-40B4-BE49-F238E27FC236}">
                    <a16:creationId xmlns:a16="http://schemas.microsoft.com/office/drawing/2014/main" id="{4F00553D-F2C8-ED90-BC5B-417AEE573928}"/>
                  </a:ext>
                </a:extLst>
              </p:cNvPr>
              <p:cNvSpPr/>
              <p:nvPr/>
            </p:nvSpPr>
            <p:spPr>
              <a:xfrm>
                <a:off x="8129051" y="2007485"/>
                <a:ext cx="40194" cy="12243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4371" fill="none" extrusionOk="0">
                    <a:moveTo>
                      <a:pt x="434" y="0"/>
                    </a:moveTo>
                    <a:cubicBezTo>
                      <a:pt x="434" y="0"/>
                      <a:pt x="0" y="834"/>
                      <a:pt x="101" y="2402"/>
                    </a:cubicBezTo>
                    <a:cubicBezTo>
                      <a:pt x="101" y="2402"/>
                      <a:pt x="1101" y="2702"/>
                      <a:pt x="1268" y="2836"/>
                    </a:cubicBezTo>
                    <a:cubicBezTo>
                      <a:pt x="1435" y="2936"/>
                      <a:pt x="267" y="4370"/>
                      <a:pt x="267" y="4370"/>
                    </a:cubicBezTo>
                  </a:path>
                </a:pathLst>
              </a:custGeom>
              <a:noFill/>
              <a:ln w="6675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661;p74">
                <a:extLst>
                  <a:ext uri="{FF2B5EF4-FFF2-40B4-BE49-F238E27FC236}">
                    <a16:creationId xmlns:a16="http://schemas.microsoft.com/office/drawing/2014/main" id="{1E8B6DDA-E244-DEC6-14B5-D495C9BF9798}"/>
                  </a:ext>
                </a:extLst>
              </p:cNvPr>
              <p:cNvSpPr/>
              <p:nvPr/>
            </p:nvSpPr>
            <p:spPr>
              <a:xfrm>
                <a:off x="8085132" y="2141092"/>
                <a:ext cx="92545" cy="4487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602" fill="none" extrusionOk="0">
                    <a:moveTo>
                      <a:pt x="1" y="0"/>
                    </a:moveTo>
                    <a:cubicBezTo>
                      <a:pt x="1" y="0"/>
                      <a:pt x="1302" y="1601"/>
                      <a:pt x="3303" y="234"/>
                    </a:cubicBezTo>
                  </a:path>
                </a:pathLst>
              </a:custGeom>
              <a:noFill/>
              <a:ln w="6675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662;p74">
                <a:extLst>
                  <a:ext uri="{FF2B5EF4-FFF2-40B4-BE49-F238E27FC236}">
                    <a16:creationId xmlns:a16="http://schemas.microsoft.com/office/drawing/2014/main" id="{6B0E0C95-ABE2-F9B6-EA2B-8814A2830B5F}"/>
                  </a:ext>
                </a:extLst>
              </p:cNvPr>
              <p:cNvSpPr/>
              <p:nvPr/>
            </p:nvSpPr>
            <p:spPr>
              <a:xfrm>
                <a:off x="8026283" y="1971660"/>
                <a:ext cx="72910" cy="4291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532" extrusionOk="0">
                    <a:moveTo>
                      <a:pt x="1673" y="0"/>
                    </a:moveTo>
                    <a:cubicBezTo>
                      <a:pt x="1408" y="0"/>
                      <a:pt x="1141" y="49"/>
                      <a:pt x="934" y="178"/>
                    </a:cubicBezTo>
                    <a:cubicBezTo>
                      <a:pt x="467" y="445"/>
                      <a:pt x="0" y="946"/>
                      <a:pt x="67" y="1513"/>
                    </a:cubicBezTo>
                    <a:cubicBezTo>
                      <a:pt x="71" y="1526"/>
                      <a:pt x="79" y="1531"/>
                      <a:pt x="89" y="1531"/>
                    </a:cubicBezTo>
                    <a:cubicBezTo>
                      <a:pt x="158" y="1531"/>
                      <a:pt x="342" y="1279"/>
                      <a:pt x="400" y="1279"/>
                    </a:cubicBezTo>
                    <a:cubicBezTo>
                      <a:pt x="634" y="1012"/>
                      <a:pt x="901" y="812"/>
                      <a:pt x="1168" y="679"/>
                    </a:cubicBezTo>
                    <a:cubicBezTo>
                      <a:pt x="1468" y="512"/>
                      <a:pt x="1768" y="412"/>
                      <a:pt x="2068" y="379"/>
                    </a:cubicBezTo>
                    <a:cubicBezTo>
                      <a:pt x="2135" y="379"/>
                      <a:pt x="2602" y="379"/>
                      <a:pt x="2569" y="312"/>
                    </a:cubicBezTo>
                    <a:cubicBezTo>
                      <a:pt x="2502" y="145"/>
                      <a:pt x="2068" y="12"/>
                      <a:pt x="1902" y="12"/>
                    </a:cubicBezTo>
                    <a:cubicBezTo>
                      <a:pt x="1827" y="4"/>
                      <a:pt x="1750" y="0"/>
                      <a:pt x="1673" y="0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663;p74">
                <a:extLst>
                  <a:ext uri="{FF2B5EF4-FFF2-40B4-BE49-F238E27FC236}">
                    <a16:creationId xmlns:a16="http://schemas.microsoft.com/office/drawing/2014/main" id="{20272A42-6E26-7FF0-F31B-5699BCD5C814}"/>
                  </a:ext>
                </a:extLst>
              </p:cNvPr>
              <p:cNvSpPr/>
              <p:nvPr/>
            </p:nvSpPr>
            <p:spPr>
              <a:xfrm>
                <a:off x="8164232" y="1974489"/>
                <a:ext cx="67616" cy="39998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1428" extrusionOk="0">
                    <a:moveTo>
                      <a:pt x="898" y="0"/>
                    </a:moveTo>
                    <a:cubicBezTo>
                      <a:pt x="552" y="0"/>
                      <a:pt x="214" y="107"/>
                      <a:pt x="12" y="411"/>
                    </a:cubicBezTo>
                    <a:cubicBezTo>
                      <a:pt x="1" y="444"/>
                      <a:pt x="23" y="455"/>
                      <a:pt x="63" y="455"/>
                    </a:cubicBezTo>
                    <a:cubicBezTo>
                      <a:pt x="142" y="455"/>
                      <a:pt x="290" y="411"/>
                      <a:pt x="379" y="411"/>
                    </a:cubicBezTo>
                    <a:cubicBezTo>
                      <a:pt x="679" y="411"/>
                      <a:pt x="979" y="444"/>
                      <a:pt x="1246" y="578"/>
                    </a:cubicBezTo>
                    <a:cubicBezTo>
                      <a:pt x="1546" y="711"/>
                      <a:pt x="1813" y="878"/>
                      <a:pt x="2013" y="1078"/>
                    </a:cubicBezTo>
                    <a:cubicBezTo>
                      <a:pt x="2043" y="1108"/>
                      <a:pt x="2310" y="1428"/>
                      <a:pt x="2369" y="1428"/>
                    </a:cubicBezTo>
                    <a:cubicBezTo>
                      <a:pt x="2376" y="1428"/>
                      <a:pt x="2380" y="1423"/>
                      <a:pt x="2380" y="1412"/>
                    </a:cubicBezTo>
                    <a:cubicBezTo>
                      <a:pt x="2414" y="878"/>
                      <a:pt x="2047" y="378"/>
                      <a:pt x="1546" y="111"/>
                    </a:cubicBezTo>
                    <a:cubicBezTo>
                      <a:pt x="1350" y="45"/>
                      <a:pt x="1122" y="0"/>
                      <a:pt x="898" y="0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664;p74">
                <a:extLst>
                  <a:ext uri="{FF2B5EF4-FFF2-40B4-BE49-F238E27FC236}">
                    <a16:creationId xmlns:a16="http://schemas.microsoft.com/office/drawing/2014/main" id="{50672829-7B04-DAFA-D2D6-EA9EB650C68D}"/>
                  </a:ext>
                </a:extLst>
              </p:cNvPr>
              <p:cNvSpPr/>
              <p:nvPr/>
            </p:nvSpPr>
            <p:spPr>
              <a:xfrm>
                <a:off x="7917884" y="1794300"/>
                <a:ext cx="354158" cy="273938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780" extrusionOk="0">
                    <a:moveTo>
                      <a:pt x="9099" y="1"/>
                    </a:moveTo>
                    <a:cubicBezTo>
                      <a:pt x="7060" y="1"/>
                      <a:pt x="4479" y="1176"/>
                      <a:pt x="2836" y="4209"/>
                    </a:cubicBezTo>
                    <a:cubicBezTo>
                      <a:pt x="2836" y="4209"/>
                      <a:pt x="468" y="4609"/>
                      <a:pt x="168" y="5343"/>
                    </a:cubicBezTo>
                    <a:cubicBezTo>
                      <a:pt x="1" y="5877"/>
                      <a:pt x="468" y="8045"/>
                      <a:pt x="635" y="9779"/>
                    </a:cubicBezTo>
                    <a:cubicBezTo>
                      <a:pt x="1502" y="9713"/>
                      <a:pt x="3703" y="9179"/>
                      <a:pt x="4838" y="5176"/>
                    </a:cubicBezTo>
                    <a:cubicBezTo>
                      <a:pt x="4838" y="5176"/>
                      <a:pt x="5551" y="5327"/>
                      <a:pt x="6571" y="5327"/>
                    </a:cubicBezTo>
                    <a:cubicBezTo>
                      <a:pt x="8392" y="5327"/>
                      <a:pt x="11189" y="4847"/>
                      <a:pt x="12643" y="2174"/>
                    </a:cubicBezTo>
                    <a:cubicBezTo>
                      <a:pt x="12276" y="1474"/>
                      <a:pt x="11776" y="773"/>
                      <a:pt x="10842" y="339"/>
                    </a:cubicBezTo>
                    <a:cubicBezTo>
                      <a:pt x="10349" y="121"/>
                      <a:pt x="9752" y="1"/>
                      <a:pt x="9099" y="1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665;p74">
                <a:extLst>
                  <a:ext uri="{FF2B5EF4-FFF2-40B4-BE49-F238E27FC236}">
                    <a16:creationId xmlns:a16="http://schemas.microsoft.com/office/drawing/2014/main" id="{FD58B193-7422-0756-5260-F6132FCD46B0}"/>
                  </a:ext>
                </a:extLst>
              </p:cNvPr>
              <p:cNvSpPr/>
              <p:nvPr/>
            </p:nvSpPr>
            <p:spPr>
              <a:xfrm>
                <a:off x="8072051" y="1801919"/>
                <a:ext cx="157948" cy="123356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4404" fill="none" extrusionOk="0">
                    <a:moveTo>
                      <a:pt x="4471" y="4404"/>
                    </a:moveTo>
                    <a:cubicBezTo>
                      <a:pt x="4471" y="4404"/>
                      <a:pt x="4604" y="1202"/>
                      <a:pt x="1" y="901"/>
                    </a:cubicBezTo>
                    <a:cubicBezTo>
                      <a:pt x="1" y="901"/>
                      <a:pt x="3703" y="1"/>
                      <a:pt x="5638" y="3703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666;p74">
                <a:extLst>
                  <a:ext uri="{FF2B5EF4-FFF2-40B4-BE49-F238E27FC236}">
                    <a16:creationId xmlns:a16="http://schemas.microsoft.com/office/drawing/2014/main" id="{AC724DA2-9384-C905-DE51-BF338FD8571D}"/>
                  </a:ext>
                </a:extLst>
              </p:cNvPr>
              <p:cNvSpPr/>
              <p:nvPr/>
            </p:nvSpPr>
            <p:spPr>
              <a:xfrm>
                <a:off x="7922562" y="1948608"/>
                <a:ext cx="73834" cy="93469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3337" fill="none" extrusionOk="0">
                    <a:moveTo>
                      <a:pt x="1" y="1"/>
                    </a:moveTo>
                    <a:cubicBezTo>
                      <a:pt x="1" y="1"/>
                      <a:pt x="534" y="2336"/>
                      <a:pt x="2636" y="3336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667;p74">
                <a:extLst>
                  <a:ext uri="{FF2B5EF4-FFF2-40B4-BE49-F238E27FC236}">
                    <a16:creationId xmlns:a16="http://schemas.microsoft.com/office/drawing/2014/main" id="{3B966287-F6AF-EFB7-62DC-76BEF01899EE}"/>
                  </a:ext>
                </a:extLst>
              </p:cNvPr>
              <p:cNvSpPr/>
              <p:nvPr/>
            </p:nvSpPr>
            <p:spPr>
              <a:xfrm>
                <a:off x="7875785" y="2023058"/>
                <a:ext cx="116886" cy="147081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5251" extrusionOk="0">
                    <a:moveTo>
                      <a:pt x="1817" y="1"/>
                    </a:moveTo>
                    <a:cubicBezTo>
                      <a:pt x="1645" y="1"/>
                      <a:pt x="1462" y="44"/>
                      <a:pt x="1270" y="145"/>
                    </a:cubicBezTo>
                    <a:cubicBezTo>
                      <a:pt x="1" y="780"/>
                      <a:pt x="1359" y="5251"/>
                      <a:pt x="3793" y="5251"/>
                    </a:cubicBezTo>
                    <a:cubicBezTo>
                      <a:pt x="3917" y="5251"/>
                      <a:pt x="4043" y="5239"/>
                      <a:pt x="4172" y="5215"/>
                    </a:cubicBezTo>
                    <a:lnTo>
                      <a:pt x="3405" y="1346"/>
                    </a:lnTo>
                    <a:cubicBezTo>
                      <a:pt x="3405" y="1346"/>
                      <a:pt x="2781" y="1"/>
                      <a:pt x="1817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668;p74">
                <a:extLst>
                  <a:ext uri="{FF2B5EF4-FFF2-40B4-BE49-F238E27FC236}">
                    <a16:creationId xmlns:a16="http://schemas.microsoft.com/office/drawing/2014/main" id="{F1ECAD23-97C1-42AF-78E3-9DDA0692C57B}"/>
                  </a:ext>
                </a:extLst>
              </p:cNvPr>
              <p:cNvSpPr/>
              <p:nvPr/>
            </p:nvSpPr>
            <p:spPr>
              <a:xfrm>
                <a:off x="7900126" y="2066502"/>
                <a:ext cx="91593" cy="10380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706" extrusionOk="0">
                    <a:moveTo>
                      <a:pt x="1264" y="1"/>
                    </a:moveTo>
                    <a:cubicBezTo>
                      <a:pt x="806" y="1"/>
                      <a:pt x="345" y="182"/>
                      <a:pt x="1" y="729"/>
                    </a:cubicBezTo>
                    <a:cubicBezTo>
                      <a:pt x="398" y="2133"/>
                      <a:pt x="1438" y="3706"/>
                      <a:pt x="2865" y="3706"/>
                    </a:cubicBezTo>
                    <a:cubicBezTo>
                      <a:pt x="2997" y="3706"/>
                      <a:pt x="3132" y="3692"/>
                      <a:pt x="3270" y="3664"/>
                    </a:cubicBezTo>
                    <a:lnTo>
                      <a:pt x="2636" y="428"/>
                    </a:lnTo>
                    <a:cubicBezTo>
                      <a:pt x="2299" y="233"/>
                      <a:pt x="1784" y="1"/>
                      <a:pt x="1264" y="1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9" name="Google Shape;3669;p74">
              <a:extLst>
                <a:ext uri="{FF2B5EF4-FFF2-40B4-BE49-F238E27FC236}">
                  <a16:creationId xmlns:a16="http://schemas.microsoft.com/office/drawing/2014/main" id="{F232D3F4-640B-84AD-9DF2-F61DC6566E6A}"/>
                </a:ext>
              </a:extLst>
            </p:cNvPr>
            <p:cNvSpPr/>
            <p:nvPr/>
          </p:nvSpPr>
          <p:spPr>
            <a:xfrm flipH="1">
              <a:off x="7527347" y="4519436"/>
              <a:ext cx="396807" cy="176188"/>
            </a:xfrm>
            <a:custGeom>
              <a:avLst/>
              <a:gdLst/>
              <a:ahLst/>
              <a:cxnLst/>
              <a:rect l="l" t="t" r="r" b="b"/>
              <a:pathLst>
                <a:path w="13977" h="6206" extrusionOk="0">
                  <a:moveTo>
                    <a:pt x="4504" y="1"/>
                  </a:moveTo>
                  <a:lnTo>
                    <a:pt x="1468" y="701"/>
                  </a:lnTo>
                  <a:cubicBezTo>
                    <a:pt x="0" y="4804"/>
                    <a:pt x="1902" y="6038"/>
                    <a:pt x="1902" y="6038"/>
                  </a:cubicBezTo>
                  <a:lnTo>
                    <a:pt x="13643" y="6205"/>
                  </a:lnTo>
                  <a:cubicBezTo>
                    <a:pt x="13643" y="6205"/>
                    <a:pt x="13977" y="5038"/>
                    <a:pt x="13443" y="4370"/>
                  </a:cubicBezTo>
                  <a:cubicBezTo>
                    <a:pt x="12943" y="3703"/>
                    <a:pt x="10141" y="3470"/>
                    <a:pt x="10141" y="3470"/>
                  </a:cubicBezTo>
                  <a:lnTo>
                    <a:pt x="4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670;p74">
              <a:extLst>
                <a:ext uri="{FF2B5EF4-FFF2-40B4-BE49-F238E27FC236}">
                  <a16:creationId xmlns:a16="http://schemas.microsoft.com/office/drawing/2014/main" id="{0D46C63E-93BE-CB81-405E-4E232FFBE373}"/>
                </a:ext>
              </a:extLst>
            </p:cNvPr>
            <p:cNvSpPr/>
            <p:nvPr/>
          </p:nvSpPr>
          <p:spPr>
            <a:xfrm flipH="1">
              <a:off x="8152353" y="4528919"/>
              <a:ext cx="214997" cy="206424"/>
            </a:xfrm>
            <a:custGeom>
              <a:avLst/>
              <a:gdLst/>
              <a:ahLst/>
              <a:cxnLst/>
              <a:rect l="l" t="t" r="r" b="b"/>
              <a:pathLst>
                <a:path w="7573" h="7271" extrusionOk="0">
                  <a:moveTo>
                    <a:pt x="667" y="0"/>
                  </a:moveTo>
                  <a:cubicBezTo>
                    <a:pt x="667" y="0"/>
                    <a:pt x="0" y="5704"/>
                    <a:pt x="100" y="6572"/>
                  </a:cubicBezTo>
                  <a:cubicBezTo>
                    <a:pt x="181" y="7116"/>
                    <a:pt x="932" y="7271"/>
                    <a:pt x="1964" y="7271"/>
                  </a:cubicBezTo>
                  <a:cubicBezTo>
                    <a:pt x="2638" y="7271"/>
                    <a:pt x="3432" y="7205"/>
                    <a:pt x="4237" y="7139"/>
                  </a:cubicBezTo>
                  <a:cubicBezTo>
                    <a:pt x="6271" y="6972"/>
                    <a:pt x="7572" y="7139"/>
                    <a:pt x="6872" y="6005"/>
                  </a:cubicBezTo>
                  <a:cubicBezTo>
                    <a:pt x="6205" y="4870"/>
                    <a:pt x="3903" y="200"/>
                    <a:pt x="3903" y="200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671;p74">
              <a:extLst>
                <a:ext uri="{FF2B5EF4-FFF2-40B4-BE49-F238E27FC236}">
                  <a16:creationId xmlns:a16="http://schemas.microsoft.com/office/drawing/2014/main" id="{27C06E92-DD1B-65B5-28B6-B97E170E3F3D}"/>
                </a:ext>
              </a:extLst>
            </p:cNvPr>
            <p:cNvSpPr/>
            <p:nvPr/>
          </p:nvSpPr>
          <p:spPr>
            <a:xfrm flipH="1">
              <a:off x="7754609" y="2978654"/>
              <a:ext cx="630741" cy="1585156"/>
            </a:xfrm>
            <a:custGeom>
              <a:avLst/>
              <a:gdLst/>
              <a:ahLst/>
              <a:cxnLst/>
              <a:rect l="l" t="t" r="r" b="b"/>
              <a:pathLst>
                <a:path w="22217" h="55835" extrusionOk="0">
                  <a:moveTo>
                    <a:pt x="4003" y="0"/>
                  </a:moveTo>
                  <a:cubicBezTo>
                    <a:pt x="4003" y="0"/>
                    <a:pt x="1301" y="7573"/>
                    <a:pt x="1301" y="9274"/>
                  </a:cubicBezTo>
                  <a:cubicBezTo>
                    <a:pt x="1301" y="12009"/>
                    <a:pt x="1168" y="46200"/>
                    <a:pt x="1034" y="47534"/>
                  </a:cubicBezTo>
                  <a:cubicBezTo>
                    <a:pt x="868" y="48869"/>
                    <a:pt x="501" y="49102"/>
                    <a:pt x="501" y="49769"/>
                  </a:cubicBezTo>
                  <a:cubicBezTo>
                    <a:pt x="501" y="50437"/>
                    <a:pt x="868" y="51771"/>
                    <a:pt x="734" y="52271"/>
                  </a:cubicBezTo>
                  <a:cubicBezTo>
                    <a:pt x="634" y="52805"/>
                    <a:pt x="0" y="54473"/>
                    <a:pt x="467" y="54940"/>
                  </a:cubicBezTo>
                  <a:cubicBezTo>
                    <a:pt x="852" y="55295"/>
                    <a:pt x="2131" y="55834"/>
                    <a:pt x="3277" y="55834"/>
                  </a:cubicBezTo>
                  <a:cubicBezTo>
                    <a:pt x="3422" y="55834"/>
                    <a:pt x="3564" y="55826"/>
                    <a:pt x="3703" y="55807"/>
                  </a:cubicBezTo>
                  <a:cubicBezTo>
                    <a:pt x="4971" y="55674"/>
                    <a:pt x="5538" y="54773"/>
                    <a:pt x="5738" y="54273"/>
                  </a:cubicBezTo>
                  <a:cubicBezTo>
                    <a:pt x="5971" y="53772"/>
                    <a:pt x="5538" y="53139"/>
                    <a:pt x="5738" y="52638"/>
                  </a:cubicBezTo>
                  <a:cubicBezTo>
                    <a:pt x="5971" y="52104"/>
                    <a:pt x="6572" y="51671"/>
                    <a:pt x="6372" y="51004"/>
                  </a:cubicBezTo>
                  <a:cubicBezTo>
                    <a:pt x="6171" y="50370"/>
                    <a:pt x="6038" y="48669"/>
                    <a:pt x="6538" y="43865"/>
                  </a:cubicBezTo>
                  <a:cubicBezTo>
                    <a:pt x="6972" y="39862"/>
                    <a:pt x="7406" y="34192"/>
                    <a:pt x="7873" y="32157"/>
                  </a:cubicBezTo>
                  <a:cubicBezTo>
                    <a:pt x="8306" y="30122"/>
                    <a:pt x="10575" y="14010"/>
                    <a:pt x="10575" y="14010"/>
                  </a:cubicBezTo>
                  <a:cubicBezTo>
                    <a:pt x="10575" y="14010"/>
                    <a:pt x="12576" y="25819"/>
                    <a:pt x="12810" y="27854"/>
                  </a:cubicBezTo>
                  <a:cubicBezTo>
                    <a:pt x="13010" y="29922"/>
                    <a:pt x="13010" y="33825"/>
                    <a:pt x="13477" y="36427"/>
                  </a:cubicBezTo>
                  <a:cubicBezTo>
                    <a:pt x="13910" y="38962"/>
                    <a:pt x="15912" y="46434"/>
                    <a:pt x="16145" y="47368"/>
                  </a:cubicBezTo>
                  <a:cubicBezTo>
                    <a:pt x="16345" y="48335"/>
                    <a:pt x="15845" y="50103"/>
                    <a:pt x="16145" y="50837"/>
                  </a:cubicBezTo>
                  <a:cubicBezTo>
                    <a:pt x="16412" y="51537"/>
                    <a:pt x="17046" y="52471"/>
                    <a:pt x="16879" y="52972"/>
                  </a:cubicBezTo>
                  <a:cubicBezTo>
                    <a:pt x="16746" y="53472"/>
                    <a:pt x="16846" y="54873"/>
                    <a:pt x="17246" y="55173"/>
                  </a:cubicBezTo>
                  <a:cubicBezTo>
                    <a:pt x="17463" y="55323"/>
                    <a:pt x="18022" y="55398"/>
                    <a:pt x="18660" y="55398"/>
                  </a:cubicBezTo>
                  <a:cubicBezTo>
                    <a:pt x="19297" y="55398"/>
                    <a:pt x="20015" y="55323"/>
                    <a:pt x="20548" y="55173"/>
                  </a:cubicBezTo>
                  <a:cubicBezTo>
                    <a:pt x="21683" y="54873"/>
                    <a:pt x="22049" y="54039"/>
                    <a:pt x="22150" y="53539"/>
                  </a:cubicBezTo>
                  <a:cubicBezTo>
                    <a:pt x="22216" y="53038"/>
                    <a:pt x="21482" y="52405"/>
                    <a:pt x="21582" y="51938"/>
                  </a:cubicBezTo>
                  <a:cubicBezTo>
                    <a:pt x="21683" y="51504"/>
                    <a:pt x="22150" y="50970"/>
                    <a:pt x="22150" y="50403"/>
                  </a:cubicBezTo>
                  <a:cubicBezTo>
                    <a:pt x="22150" y="49769"/>
                    <a:pt x="21349" y="49569"/>
                    <a:pt x="21216" y="48302"/>
                  </a:cubicBezTo>
                  <a:cubicBezTo>
                    <a:pt x="21082" y="47067"/>
                    <a:pt x="20315" y="30289"/>
                    <a:pt x="20248" y="28154"/>
                  </a:cubicBezTo>
                  <a:cubicBezTo>
                    <a:pt x="20215" y="25986"/>
                    <a:pt x="19681" y="7372"/>
                    <a:pt x="19481" y="6105"/>
                  </a:cubicBezTo>
                  <a:cubicBezTo>
                    <a:pt x="19214" y="4871"/>
                    <a:pt x="18347" y="201"/>
                    <a:pt x="18347" y="201"/>
                  </a:cubicBezTo>
                  <a:lnTo>
                    <a:pt x="4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672;p74">
              <a:extLst>
                <a:ext uri="{FF2B5EF4-FFF2-40B4-BE49-F238E27FC236}">
                  <a16:creationId xmlns:a16="http://schemas.microsoft.com/office/drawing/2014/main" id="{D26D5F2D-4F6D-FF9A-829D-D1A322CB9DB0}"/>
                </a:ext>
              </a:extLst>
            </p:cNvPr>
            <p:cNvSpPr/>
            <p:nvPr/>
          </p:nvSpPr>
          <p:spPr>
            <a:xfrm flipH="1">
              <a:off x="7772608" y="4359402"/>
              <a:ext cx="123127" cy="43579"/>
            </a:xfrm>
            <a:custGeom>
              <a:avLst/>
              <a:gdLst/>
              <a:ahLst/>
              <a:cxnLst/>
              <a:rect l="l" t="t" r="r" b="b"/>
              <a:pathLst>
                <a:path w="4337" h="1535" fill="none" extrusionOk="0">
                  <a:moveTo>
                    <a:pt x="0" y="0"/>
                  </a:moveTo>
                  <a:cubicBezTo>
                    <a:pt x="0" y="0"/>
                    <a:pt x="867" y="1468"/>
                    <a:pt x="4336" y="1535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673;p74">
              <a:extLst>
                <a:ext uri="{FF2B5EF4-FFF2-40B4-BE49-F238E27FC236}">
                  <a16:creationId xmlns:a16="http://schemas.microsoft.com/office/drawing/2014/main" id="{C4F9B087-A79F-9FBB-4E8C-4F19F0A170BB}"/>
                </a:ext>
              </a:extLst>
            </p:cNvPr>
            <p:cNvSpPr/>
            <p:nvPr/>
          </p:nvSpPr>
          <p:spPr>
            <a:xfrm flipH="1">
              <a:off x="7783028" y="4447468"/>
              <a:ext cx="104191" cy="31286"/>
            </a:xfrm>
            <a:custGeom>
              <a:avLst/>
              <a:gdLst/>
              <a:ahLst/>
              <a:cxnLst/>
              <a:rect l="l" t="t" r="r" b="b"/>
              <a:pathLst>
                <a:path w="3670" h="1102" fill="none" extrusionOk="0">
                  <a:moveTo>
                    <a:pt x="3670" y="1"/>
                  </a:moveTo>
                  <a:cubicBezTo>
                    <a:pt x="3670" y="1"/>
                    <a:pt x="1201" y="167"/>
                    <a:pt x="0" y="110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674;p74">
              <a:extLst>
                <a:ext uri="{FF2B5EF4-FFF2-40B4-BE49-F238E27FC236}">
                  <a16:creationId xmlns:a16="http://schemas.microsoft.com/office/drawing/2014/main" id="{9FCC7532-B952-D9F3-9343-D3C0B126FE05}"/>
                </a:ext>
              </a:extLst>
            </p:cNvPr>
            <p:cNvSpPr/>
            <p:nvPr/>
          </p:nvSpPr>
          <p:spPr>
            <a:xfrm flipH="1">
              <a:off x="8219609" y="4381177"/>
              <a:ext cx="128805" cy="63480"/>
            </a:xfrm>
            <a:custGeom>
              <a:avLst/>
              <a:gdLst/>
              <a:ahLst/>
              <a:cxnLst/>
              <a:rect l="l" t="t" r="r" b="b"/>
              <a:pathLst>
                <a:path w="4537" h="2236" fill="none" extrusionOk="0">
                  <a:moveTo>
                    <a:pt x="4537" y="1668"/>
                  </a:moveTo>
                  <a:cubicBezTo>
                    <a:pt x="4537" y="1668"/>
                    <a:pt x="1768" y="2235"/>
                    <a:pt x="0" y="0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675;p74">
              <a:extLst>
                <a:ext uri="{FF2B5EF4-FFF2-40B4-BE49-F238E27FC236}">
                  <a16:creationId xmlns:a16="http://schemas.microsoft.com/office/drawing/2014/main" id="{03CB1876-26BA-4A50-22FE-6B945D440678}"/>
                </a:ext>
              </a:extLst>
            </p:cNvPr>
            <p:cNvSpPr/>
            <p:nvPr/>
          </p:nvSpPr>
          <p:spPr>
            <a:xfrm flipH="1">
              <a:off x="8247062" y="4448405"/>
              <a:ext cx="101352" cy="52124"/>
            </a:xfrm>
            <a:custGeom>
              <a:avLst/>
              <a:gdLst/>
              <a:ahLst/>
              <a:cxnLst/>
              <a:rect l="l" t="t" r="r" b="b"/>
              <a:pathLst>
                <a:path w="3570" h="1836" fill="none" extrusionOk="0">
                  <a:moveTo>
                    <a:pt x="3570" y="1735"/>
                  </a:moveTo>
                  <a:cubicBezTo>
                    <a:pt x="3570" y="1735"/>
                    <a:pt x="1501" y="1836"/>
                    <a:pt x="0" y="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676;p74">
              <a:extLst>
                <a:ext uri="{FF2B5EF4-FFF2-40B4-BE49-F238E27FC236}">
                  <a16:creationId xmlns:a16="http://schemas.microsoft.com/office/drawing/2014/main" id="{2B797D5F-7073-F56D-1792-B22EE4AF35D4}"/>
                </a:ext>
              </a:extLst>
            </p:cNvPr>
            <p:cNvSpPr/>
            <p:nvPr/>
          </p:nvSpPr>
          <p:spPr>
            <a:xfrm flipH="1">
              <a:off x="7911833" y="3197399"/>
              <a:ext cx="171419" cy="176188"/>
            </a:xfrm>
            <a:custGeom>
              <a:avLst/>
              <a:gdLst/>
              <a:ahLst/>
              <a:cxnLst/>
              <a:rect l="l" t="t" r="r" b="b"/>
              <a:pathLst>
                <a:path w="6038" h="6206" fill="none" extrusionOk="0">
                  <a:moveTo>
                    <a:pt x="0" y="6205"/>
                  </a:moveTo>
                  <a:lnTo>
                    <a:pt x="0" y="3837"/>
                  </a:lnTo>
                  <a:cubicBezTo>
                    <a:pt x="0" y="3837"/>
                    <a:pt x="4604" y="1769"/>
                    <a:pt x="6038" y="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677;p74">
              <a:extLst>
                <a:ext uri="{FF2B5EF4-FFF2-40B4-BE49-F238E27FC236}">
                  <a16:creationId xmlns:a16="http://schemas.microsoft.com/office/drawing/2014/main" id="{F0CCC2BD-D158-2D4A-BFB2-CD52EFF5485D}"/>
                </a:ext>
              </a:extLst>
            </p:cNvPr>
            <p:cNvSpPr/>
            <p:nvPr/>
          </p:nvSpPr>
          <p:spPr>
            <a:xfrm flipH="1">
              <a:off x="8004640" y="2984332"/>
              <a:ext cx="17999" cy="291707"/>
            </a:xfrm>
            <a:custGeom>
              <a:avLst/>
              <a:gdLst/>
              <a:ahLst/>
              <a:cxnLst/>
              <a:rect l="l" t="t" r="r" b="b"/>
              <a:pathLst>
                <a:path w="634" h="10275" fill="none" extrusionOk="0">
                  <a:moveTo>
                    <a:pt x="0" y="1"/>
                  </a:moveTo>
                  <a:cubicBezTo>
                    <a:pt x="0" y="1"/>
                    <a:pt x="634" y="5605"/>
                    <a:pt x="0" y="10275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678;p74">
              <a:extLst>
                <a:ext uri="{FF2B5EF4-FFF2-40B4-BE49-F238E27FC236}">
                  <a16:creationId xmlns:a16="http://schemas.microsoft.com/office/drawing/2014/main" id="{2FCD5F0D-2B19-A699-E297-21433BE288B4}"/>
                </a:ext>
              </a:extLst>
            </p:cNvPr>
            <p:cNvSpPr/>
            <p:nvPr/>
          </p:nvSpPr>
          <p:spPr>
            <a:xfrm flipH="1">
              <a:off x="8016933" y="2984332"/>
              <a:ext cx="53061" cy="239612"/>
            </a:xfrm>
            <a:custGeom>
              <a:avLst/>
              <a:gdLst/>
              <a:ahLst/>
              <a:cxnLst/>
              <a:rect l="l" t="t" r="r" b="b"/>
              <a:pathLst>
                <a:path w="1869" h="8440" fill="none" extrusionOk="0">
                  <a:moveTo>
                    <a:pt x="100" y="1"/>
                  </a:moveTo>
                  <a:cubicBezTo>
                    <a:pt x="100" y="1"/>
                    <a:pt x="0" y="6505"/>
                    <a:pt x="100" y="7039"/>
                  </a:cubicBezTo>
                  <a:cubicBezTo>
                    <a:pt x="200" y="7539"/>
                    <a:pt x="1868" y="8440"/>
                    <a:pt x="1868" y="8440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679;p74">
              <a:extLst>
                <a:ext uri="{FF2B5EF4-FFF2-40B4-BE49-F238E27FC236}">
                  <a16:creationId xmlns:a16="http://schemas.microsoft.com/office/drawing/2014/main" id="{51C56373-08F2-B63A-2A4B-0DF38D7FA88B}"/>
                </a:ext>
              </a:extLst>
            </p:cNvPr>
            <p:cNvSpPr/>
            <p:nvPr/>
          </p:nvSpPr>
          <p:spPr>
            <a:xfrm flipH="1">
              <a:off x="8247062" y="2977717"/>
              <a:ext cx="123127" cy="1404425"/>
            </a:xfrm>
            <a:custGeom>
              <a:avLst/>
              <a:gdLst/>
              <a:ahLst/>
              <a:cxnLst/>
              <a:rect l="l" t="t" r="r" b="b"/>
              <a:pathLst>
                <a:path w="4337" h="49469" fill="none" extrusionOk="0">
                  <a:moveTo>
                    <a:pt x="4337" y="0"/>
                  </a:moveTo>
                  <a:cubicBezTo>
                    <a:pt x="4337" y="0"/>
                    <a:pt x="1868" y="6605"/>
                    <a:pt x="1635" y="9474"/>
                  </a:cubicBezTo>
                  <a:cubicBezTo>
                    <a:pt x="1368" y="12342"/>
                    <a:pt x="1268" y="40496"/>
                    <a:pt x="1268" y="42497"/>
                  </a:cubicBezTo>
                  <a:cubicBezTo>
                    <a:pt x="1268" y="44499"/>
                    <a:pt x="0" y="49469"/>
                    <a:pt x="0" y="49469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3680;p74">
              <a:extLst>
                <a:ext uri="{FF2B5EF4-FFF2-40B4-BE49-F238E27FC236}">
                  <a16:creationId xmlns:a16="http://schemas.microsoft.com/office/drawing/2014/main" id="{8318D234-7010-7C2A-83D6-3D52A13CA7D0}"/>
                </a:ext>
              </a:extLst>
            </p:cNvPr>
            <p:cNvSpPr/>
            <p:nvPr/>
          </p:nvSpPr>
          <p:spPr>
            <a:xfrm flipH="1">
              <a:off x="8190254" y="2977717"/>
              <a:ext cx="118386" cy="189418"/>
            </a:xfrm>
            <a:custGeom>
              <a:avLst/>
              <a:gdLst/>
              <a:ahLst/>
              <a:cxnLst/>
              <a:rect l="l" t="t" r="r" b="b"/>
              <a:pathLst>
                <a:path w="4170" h="6672" fill="none" extrusionOk="0">
                  <a:moveTo>
                    <a:pt x="4170" y="0"/>
                  </a:moveTo>
                  <a:cubicBezTo>
                    <a:pt x="4170" y="0"/>
                    <a:pt x="3603" y="5471"/>
                    <a:pt x="3136" y="5904"/>
                  </a:cubicBezTo>
                  <a:cubicBezTo>
                    <a:pt x="2669" y="6338"/>
                    <a:pt x="0" y="6672"/>
                    <a:pt x="0" y="6672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3681;p74">
              <a:extLst>
                <a:ext uri="{FF2B5EF4-FFF2-40B4-BE49-F238E27FC236}">
                  <a16:creationId xmlns:a16="http://schemas.microsoft.com/office/drawing/2014/main" id="{9EB6B5C0-43E3-50BE-41E2-BB2B527F0339}"/>
                </a:ext>
              </a:extLst>
            </p:cNvPr>
            <p:cNvSpPr/>
            <p:nvPr/>
          </p:nvSpPr>
          <p:spPr>
            <a:xfrm flipH="1">
              <a:off x="7834158" y="2984332"/>
              <a:ext cx="77703" cy="182803"/>
            </a:xfrm>
            <a:custGeom>
              <a:avLst/>
              <a:gdLst/>
              <a:ahLst/>
              <a:cxnLst/>
              <a:rect l="l" t="t" r="r" b="b"/>
              <a:pathLst>
                <a:path w="2737" h="6439" fill="none" extrusionOk="0">
                  <a:moveTo>
                    <a:pt x="1" y="1"/>
                  </a:moveTo>
                  <a:cubicBezTo>
                    <a:pt x="1" y="1"/>
                    <a:pt x="201" y="4671"/>
                    <a:pt x="568" y="5104"/>
                  </a:cubicBezTo>
                  <a:cubicBezTo>
                    <a:pt x="968" y="5605"/>
                    <a:pt x="2736" y="6439"/>
                    <a:pt x="2736" y="6439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3682;p74">
              <a:extLst>
                <a:ext uri="{FF2B5EF4-FFF2-40B4-BE49-F238E27FC236}">
                  <a16:creationId xmlns:a16="http://schemas.microsoft.com/office/drawing/2014/main" id="{5575FD56-43DD-52ED-40D1-4BA3C7E118A2}"/>
                </a:ext>
              </a:extLst>
            </p:cNvPr>
            <p:cNvSpPr/>
            <p:nvPr/>
          </p:nvSpPr>
          <p:spPr>
            <a:xfrm flipH="1">
              <a:off x="7867317" y="3287367"/>
              <a:ext cx="176160" cy="1261453"/>
            </a:xfrm>
            <a:custGeom>
              <a:avLst/>
              <a:gdLst/>
              <a:ahLst/>
              <a:cxnLst/>
              <a:rect l="l" t="t" r="r" b="b"/>
              <a:pathLst>
                <a:path w="6205" h="44433" fill="none" extrusionOk="0">
                  <a:moveTo>
                    <a:pt x="0" y="1"/>
                  </a:moveTo>
                  <a:cubicBezTo>
                    <a:pt x="0" y="1"/>
                    <a:pt x="2302" y="15345"/>
                    <a:pt x="2369" y="16946"/>
                  </a:cubicBezTo>
                  <a:cubicBezTo>
                    <a:pt x="2469" y="18581"/>
                    <a:pt x="2302" y="22250"/>
                    <a:pt x="2836" y="25586"/>
                  </a:cubicBezTo>
                  <a:cubicBezTo>
                    <a:pt x="3336" y="28922"/>
                    <a:pt x="5638" y="37761"/>
                    <a:pt x="5171" y="38528"/>
                  </a:cubicBezTo>
                  <a:cubicBezTo>
                    <a:pt x="4737" y="39296"/>
                    <a:pt x="5538" y="39629"/>
                    <a:pt x="5871" y="40230"/>
                  </a:cubicBezTo>
                  <a:cubicBezTo>
                    <a:pt x="6205" y="40797"/>
                    <a:pt x="6171" y="41931"/>
                    <a:pt x="5971" y="42598"/>
                  </a:cubicBezTo>
                  <a:cubicBezTo>
                    <a:pt x="5738" y="43265"/>
                    <a:pt x="6138" y="44433"/>
                    <a:pt x="6138" y="44433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3683;p74">
              <a:extLst>
                <a:ext uri="{FF2B5EF4-FFF2-40B4-BE49-F238E27FC236}">
                  <a16:creationId xmlns:a16="http://schemas.microsoft.com/office/drawing/2014/main" id="{1C8D33AB-D077-DE83-0179-9BA086A50A9E}"/>
                </a:ext>
              </a:extLst>
            </p:cNvPr>
            <p:cNvSpPr/>
            <p:nvPr/>
          </p:nvSpPr>
          <p:spPr>
            <a:xfrm flipH="1">
              <a:off x="8314290" y="3289269"/>
              <a:ext cx="69158" cy="68221"/>
            </a:xfrm>
            <a:custGeom>
              <a:avLst/>
              <a:gdLst/>
              <a:ahLst/>
              <a:cxnLst/>
              <a:rect l="l" t="t" r="r" b="b"/>
              <a:pathLst>
                <a:path w="2436" h="2403" extrusionOk="0">
                  <a:moveTo>
                    <a:pt x="1234" y="1"/>
                  </a:moveTo>
                  <a:cubicBezTo>
                    <a:pt x="567" y="1"/>
                    <a:pt x="0" y="534"/>
                    <a:pt x="0" y="1201"/>
                  </a:cubicBezTo>
                  <a:cubicBezTo>
                    <a:pt x="0" y="1869"/>
                    <a:pt x="567" y="2402"/>
                    <a:pt x="1234" y="2402"/>
                  </a:cubicBezTo>
                  <a:cubicBezTo>
                    <a:pt x="1901" y="2402"/>
                    <a:pt x="2435" y="1869"/>
                    <a:pt x="2435" y="1201"/>
                  </a:cubicBezTo>
                  <a:cubicBezTo>
                    <a:pt x="2435" y="534"/>
                    <a:pt x="1901" y="1"/>
                    <a:pt x="1234" y="1"/>
                  </a:cubicBezTo>
                  <a:close/>
                </a:path>
              </a:pathLst>
            </a:custGeom>
            <a:solidFill>
              <a:srgbClr val="C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3684;p74">
              <a:extLst>
                <a:ext uri="{FF2B5EF4-FFF2-40B4-BE49-F238E27FC236}">
                  <a16:creationId xmlns:a16="http://schemas.microsoft.com/office/drawing/2014/main" id="{A6FAAC60-473E-6BF2-E928-CD1AFF23EBF4}"/>
                </a:ext>
              </a:extLst>
            </p:cNvPr>
            <p:cNvSpPr/>
            <p:nvPr/>
          </p:nvSpPr>
          <p:spPr>
            <a:xfrm flipH="1">
              <a:off x="8087965" y="2186006"/>
              <a:ext cx="117449" cy="183314"/>
            </a:xfrm>
            <a:custGeom>
              <a:avLst/>
              <a:gdLst/>
              <a:ahLst/>
              <a:cxnLst/>
              <a:rect l="l" t="t" r="r" b="b"/>
              <a:pathLst>
                <a:path w="4137" h="6457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2302"/>
                    <a:pt x="0" y="5104"/>
                    <a:pt x="0" y="5104"/>
                  </a:cubicBezTo>
                  <a:cubicBezTo>
                    <a:pt x="923" y="6152"/>
                    <a:pt x="1798" y="6457"/>
                    <a:pt x="2504" y="6457"/>
                  </a:cubicBezTo>
                  <a:cubicBezTo>
                    <a:pt x="3483" y="6457"/>
                    <a:pt x="4137" y="5871"/>
                    <a:pt x="4137" y="5871"/>
                  </a:cubicBezTo>
                  <a:cubicBezTo>
                    <a:pt x="3736" y="4337"/>
                    <a:pt x="4137" y="2602"/>
                    <a:pt x="4137" y="26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3685;p74">
              <a:extLst>
                <a:ext uri="{FF2B5EF4-FFF2-40B4-BE49-F238E27FC236}">
                  <a16:creationId xmlns:a16="http://schemas.microsoft.com/office/drawing/2014/main" id="{8E11170E-0A10-5A67-EAB6-1A7CBF648E6A}"/>
                </a:ext>
              </a:extLst>
            </p:cNvPr>
            <p:cNvSpPr/>
            <p:nvPr/>
          </p:nvSpPr>
          <p:spPr>
            <a:xfrm flipH="1">
              <a:off x="8087965" y="2186006"/>
              <a:ext cx="116513" cy="120487"/>
            </a:xfrm>
            <a:custGeom>
              <a:avLst/>
              <a:gdLst/>
              <a:ahLst/>
              <a:cxnLst/>
              <a:rect l="l" t="t" r="r" b="b"/>
              <a:pathLst>
                <a:path w="4104" h="4244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34"/>
                    <a:pt x="134" y="1268"/>
                    <a:pt x="134" y="1868"/>
                  </a:cubicBezTo>
                  <a:cubicBezTo>
                    <a:pt x="835" y="2836"/>
                    <a:pt x="1969" y="4103"/>
                    <a:pt x="2803" y="4203"/>
                  </a:cubicBezTo>
                  <a:cubicBezTo>
                    <a:pt x="2913" y="4231"/>
                    <a:pt x="3023" y="4243"/>
                    <a:pt x="3132" y="4243"/>
                  </a:cubicBezTo>
                  <a:cubicBezTo>
                    <a:pt x="3418" y="4243"/>
                    <a:pt x="3695" y="4158"/>
                    <a:pt x="3937" y="4037"/>
                  </a:cubicBezTo>
                  <a:cubicBezTo>
                    <a:pt x="3970" y="3203"/>
                    <a:pt x="4104" y="2602"/>
                    <a:pt x="4104" y="26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3686;p74">
              <a:extLst>
                <a:ext uri="{FF2B5EF4-FFF2-40B4-BE49-F238E27FC236}">
                  <a16:creationId xmlns:a16="http://schemas.microsoft.com/office/drawing/2014/main" id="{1B706E2B-B0E5-512B-8D3A-E54553D176ED}"/>
                </a:ext>
              </a:extLst>
            </p:cNvPr>
            <p:cNvSpPr/>
            <p:nvPr/>
          </p:nvSpPr>
          <p:spPr>
            <a:xfrm flipH="1">
              <a:off x="8304836" y="3266557"/>
              <a:ext cx="143966" cy="279528"/>
            </a:xfrm>
            <a:custGeom>
              <a:avLst/>
              <a:gdLst/>
              <a:ahLst/>
              <a:cxnLst/>
              <a:rect l="l" t="t" r="r" b="b"/>
              <a:pathLst>
                <a:path w="5071" h="9846" extrusionOk="0">
                  <a:moveTo>
                    <a:pt x="0" y="0"/>
                  </a:moveTo>
                  <a:lnTo>
                    <a:pt x="0" y="4803"/>
                  </a:lnTo>
                  <a:cubicBezTo>
                    <a:pt x="67" y="5471"/>
                    <a:pt x="134" y="9340"/>
                    <a:pt x="267" y="9540"/>
                  </a:cubicBezTo>
                  <a:cubicBezTo>
                    <a:pt x="298" y="9586"/>
                    <a:pt x="336" y="9604"/>
                    <a:pt x="378" y="9604"/>
                  </a:cubicBezTo>
                  <a:cubicBezTo>
                    <a:pt x="517" y="9604"/>
                    <a:pt x="698" y="9407"/>
                    <a:pt x="801" y="9407"/>
                  </a:cubicBezTo>
                  <a:cubicBezTo>
                    <a:pt x="934" y="9407"/>
                    <a:pt x="1068" y="9640"/>
                    <a:pt x="1268" y="9740"/>
                  </a:cubicBezTo>
                  <a:cubicBezTo>
                    <a:pt x="1285" y="9746"/>
                    <a:pt x="1302" y="9748"/>
                    <a:pt x="1321" y="9748"/>
                  </a:cubicBezTo>
                  <a:cubicBezTo>
                    <a:pt x="1522" y="9748"/>
                    <a:pt x="1813" y="9440"/>
                    <a:pt x="1935" y="9440"/>
                  </a:cubicBezTo>
                  <a:cubicBezTo>
                    <a:pt x="2069" y="9440"/>
                    <a:pt x="2335" y="9807"/>
                    <a:pt x="2602" y="9840"/>
                  </a:cubicBezTo>
                  <a:cubicBezTo>
                    <a:pt x="2617" y="9844"/>
                    <a:pt x="2632" y="9846"/>
                    <a:pt x="2645" y="9846"/>
                  </a:cubicBezTo>
                  <a:cubicBezTo>
                    <a:pt x="2861" y="9846"/>
                    <a:pt x="2965" y="9428"/>
                    <a:pt x="3174" y="9428"/>
                  </a:cubicBezTo>
                  <a:cubicBezTo>
                    <a:pt x="3194" y="9428"/>
                    <a:pt x="3214" y="9432"/>
                    <a:pt x="3236" y="9440"/>
                  </a:cubicBezTo>
                  <a:cubicBezTo>
                    <a:pt x="3440" y="9498"/>
                    <a:pt x="3542" y="9759"/>
                    <a:pt x="3741" y="9759"/>
                  </a:cubicBezTo>
                  <a:cubicBezTo>
                    <a:pt x="3771" y="9759"/>
                    <a:pt x="3802" y="9753"/>
                    <a:pt x="3837" y="9740"/>
                  </a:cubicBezTo>
                  <a:cubicBezTo>
                    <a:pt x="4058" y="9602"/>
                    <a:pt x="4096" y="8242"/>
                    <a:pt x="4102" y="7787"/>
                  </a:cubicBezTo>
                  <a:lnTo>
                    <a:pt x="4102" y="7787"/>
                  </a:lnTo>
                  <a:cubicBezTo>
                    <a:pt x="4124" y="8088"/>
                    <a:pt x="4289" y="8347"/>
                    <a:pt x="4404" y="8606"/>
                  </a:cubicBezTo>
                  <a:cubicBezTo>
                    <a:pt x="4463" y="8741"/>
                    <a:pt x="4597" y="8822"/>
                    <a:pt x="4718" y="8822"/>
                  </a:cubicBezTo>
                  <a:cubicBezTo>
                    <a:pt x="4865" y="8822"/>
                    <a:pt x="4992" y="8700"/>
                    <a:pt x="4937" y="8406"/>
                  </a:cubicBezTo>
                  <a:cubicBezTo>
                    <a:pt x="4904" y="7839"/>
                    <a:pt x="5071" y="6638"/>
                    <a:pt x="4971" y="6505"/>
                  </a:cubicBezTo>
                  <a:cubicBezTo>
                    <a:pt x="4871" y="6338"/>
                    <a:pt x="4570" y="5170"/>
                    <a:pt x="4270" y="4837"/>
                  </a:cubicBezTo>
                  <a:cubicBezTo>
                    <a:pt x="3970" y="4503"/>
                    <a:pt x="2769" y="4737"/>
                    <a:pt x="2569" y="4370"/>
                  </a:cubicBezTo>
                  <a:cubicBezTo>
                    <a:pt x="2302" y="4003"/>
                    <a:pt x="3003" y="634"/>
                    <a:pt x="3003" y="6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3687;p74">
              <a:extLst>
                <a:ext uri="{FF2B5EF4-FFF2-40B4-BE49-F238E27FC236}">
                  <a16:creationId xmlns:a16="http://schemas.microsoft.com/office/drawing/2014/main" id="{BA1F3AC3-A3B4-8616-84EE-10898D43708E}"/>
                </a:ext>
              </a:extLst>
            </p:cNvPr>
            <p:cNvSpPr/>
            <p:nvPr/>
          </p:nvSpPr>
          <p:spPr>
            <a:xfrm flipH="1">
              <a:off x="8345547" y="3279986"/>
              <a:ext cx="119352" cy="99706"/>
            </a:xfrm>
            <a:custGeom>
              <a:avLst/>
              <a:gdLst/>
              <a:ahLst/>
              <a:cxnLst/>
              <a:rect l="l" t="t" r="r" b="b"/>
              <a:pathLst>
                <a:path w="4204" h="3512" extrusionOk="0">
                  <a:moveTo>
                    <a:pt x="2383" y="0"/>
                  </a:moveTo>
                  <a:cubicBezTo>
                    <a:pt x="1425" y="0"/>
                    <a:pt x="301" y="94"/>
                    <a:pt x="301" y="94"/>
                  </a:cubicBezTo>
                  <a:cubicBezTo>
                    <a:pt x="301" y="94"/>
                    <a:pt x="0" y="2996"/>
                    <a:pt x="167" y="3330"/>
                  </a:cubicBezTo>
                  <a:cubicBezTo>
                    <a:pt x="231" y="3457"/>
                    <a:pt x="776" y="3512"/>
                    <a:pt x="1437" y="3512"/>
                  </a:cubicBezTo>
                  <a:cubicBezTo>
                    <a:pt x="2507" y="3512"/>
                    <a:pt x="3880" y="3369"/>
                    <a:pt x="4003" y="3163"/>
                  </a:cubicBezTo>
                  <a:cubicBezTo>
                    <a:pt x="4203" y="2796"/>
                    <a:pt x="3970" y="528"/>
                    <a:pt x="3703" y="194"/>
                  </a:cubicBezTo>
                  <a:cubicBezTo>
                    <a:pt x="3621" y="45"/>
                    <a:pt x="3042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3688;p74">
              <a:extLst>
                <a:ext uri="{FF2B5EF4-FFF2-40B4-BE49-F238E27FC236}">
                  <a16:creationId xmlns:a16="http://schemas.microsoft.com/office/drawing/2014/main" id="{7D3F87B0-DAEF-6A75-EE2E-AB732C905D16}"/>
                </a:ext>
              </a:extLst>
            </p:cNvPr>
            <p:cNvSpPr/>
            <p:nvPr/>
          </p:nvSpPr>
          <p:spPr>
            <a:xfrm flipH="1">
              <a:off x="7393801" y="2262715"/>
              <a:ext cx="229221" cy="234615"/>
            </a:xfrm>
            <a:custGeom>
              <a:avLst/>
              <a:gdLst/>
              <a:ahLst/>
              <a:cxnLst/>
              <a:rect l="l" t="t" r="r" b="b"/>
              <a:pathLst>
                <a:path w="8074" h="8264" extrusionOk="0">
                  <a:moveTo>
                    <a:pt x="5471" y="0"/>
                  </a:moveTo>
                  <a:cubicBezTo>
                    <a:pt x="4638" y="0"/>
                    <a:pt x="2403" y="3369"/>
                    <a:pt x="1869" y="4003"/>
                  </a:cubicBezTo>
                  <a:cubicBezTo>
                    <a:pt x="1754" y="4149"/>
                    <a:pt x="1694" y="4210"/>
                    <a:pt x="1668" y="4210"/>
                  </a:cubicBezTo>
                  <a:cubicBezTo>
                    <a:pt x="1580" y="4210"/>
                    <a:pt x="1879" y="3524"/>
                    <a:pt x="1802" y="3036"/>
                  </a:cubicBezTo>
                  <a:cubicBezTo>
                    <a:pt x="1702" y="2369"/>
                    <a:pt x="1669" y="2169"/>
                    <a:pt x="1202" y="1435"/>
                  </a:cubicBezTo>
                  <a:cubicBezTo>
                    <a:pt x="1060" y="1328"/>
                    <a:pt x="948" y="1278"/>
                    <a:pt x="865" y="1278"/>
                  </a:cubicBezTo>
                  <a:cubicBezTo>
                    <a:pt x="634" y="1278"/>
                    <a:pt x="612" y="1657"/>
                    <a:pt x="735" y="2269"/>
                  </a:cubicBezTo>
                  <a:cubicBezTo>
                    <a:pt x="568" y="4103"/>
                    <a:pt x="234" y="4137"/>
                    <a:pt x="134" y="5538"/>
                  </a:cubicBezTo>
                  <a:cubicBezTo>
                    <a:pt x="1" y="6839"/>
                    <a:pt x="568" y="7472"/>
                    <a:pt x="568" y="7472"/>
                  </a:cubicBezTo>
                  <a:cubicBezTo>
                    <a:pt x="886" y="7985"/>
                    <a:pt x="1232" y="8263"/>
                    <a:pt x="1680" y="8263"/>
                  </a:cubicBezTo>
                  <a:cubicBezTo>
                    <a:pt x="2079" y="8263"/>
                    <a:pt x="2558" y="8043"/>
                    <a:pt x="3170" y="7572"/>
                  </a:cubicBezTo>
                  <a:cubicBezTo>
                    <a:pt x="3670" y="7172"/>
                    <a:pt x="4471" y="6605"/>
                    <a:pt x="4804" y="6272"/>
                  </a:cubicBezTo>
                  <a:cubicBezTo>
                    <a:pt x="5371" y="5738"/>
                    <a:pt x="8007" y="4437"/>
                    <a:pt x="7840" y="4070"/>
                  </a:cubicBezTo>
                  <a:cubicBezTo>
                    <a:pt x="7821" y="4028"/>
                    <a:pt x="7771" y="4009"/>
                    <a:pt x="7699" y="4009"/>
                  </a:cubicBezTo>
                  <a:cubicBezTo>
                    <a:pt x="7201" y="4009"/>
                    <a:pt x="5617" y="4879"/>
                    <a:pt x="5342" y="4879"/>
                  </a:cubicBezTo>
                  <a:cubicBezTo>
                    <a:pt x="5309" y="4879"/>
                    <a:pt x="5295" y="4866"/>
                    <a:pt x="5305" y="4837"/>
                  </a:cubicBezTo>
                  <a:cubicBezTo>
                    <a:pt x="5371" y="4570"/>
                    <a:pt x="8073" y="1968"/>
                    <a:pt x="7740" y="1768"/>
                  </a:cubicBezTo>
                  <a:cubicBezTo>
                    <a:pt x="7710" y="1746"/>
                    <a:pt x="7673" y="1736"/>
                    <a:pt x="7629" y="1736"/>
                  </a:cubicBezTo>
                  <a:cubicBezTo>
                    <a:pt x="6973" y="1736"/>
                    <a:pt x="4835" y="4077"/>
                    <a:pt x="4613" y="4077"/>
                  </a:cubicBezTo>
                  <a:cubicBezTo>
                    <a:pt x="4583" y="4077"/>
                    <a:pt x="4589" y="4034"/>
                    <a:pt x="4638" y="3937"/>
                  </a:cubicBezTo>
                  <a:cubicBezTo>
                    <a:pt x="5038" y="3074"/>
                    <a:pt x="7286" y="137"/>
                    <a:pt x="6763" y="137"/>
                  </a:cubicBezTo>
                  <a:cubicBezTo>
                    <a:pt x="6719" y="137"/>
                    <a:pt x="6657" y="157"/>
                    <a:pt x="6572" y="201"/>
                  </a:cubicBezTo>
                  <a:cubicBezTo>
                    <a:pt x="5596" y="768"/>
                    <a:pt x="4054" y="3061"/>
                    <a:pt x="3998" y="3061"/>
                  </a:cubicBezTo>
                  <a:cubicBezTo>
                    <a:pt x="3994" y="3061"/>
                    <a:pt x="3996" y="3053"/>
                    <a:pt x="4004" y="3036"/>
                  </a:cubicBezTo>
                  <a:cubicBezTo>
                    <a:pt x="4337" y="2335"/>
                    <a:pt x="6005" y="0"/>
                    <a:pt x="5471" y="0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3689;p74">
              <a:extLst>
                <a:ext uri="{FF2B5EF4-FFF2-40B4-BE49-F238E27FC236}">
                  <a16:creationId xmlns:a16="http://schemas.microsoft.com/office/drawing/2014/main" id="{E570C869-809B-381F-DA28-B25FFB2A1B92}"/>
                </a:ext>
              </a:extLst>
            </p:cNvPr>
            <p:cNvSpPr/>
            <p:nvPr/>
          </p:nvSpPr>
          <p:spPr>
            <a:xfrm flipH="1">
              <a:off x="7538703" y="2444752"/>
              <a:ext cx="131644" cy="125768"/>
            </a:xfrm>
            <a:custGeom>
              <a:avLst/>
              <a:gdLst/>
              <a:ahLst/>
              <a:cxnLst/>
              <a:rect l="l" t="t" r="r" b="b"/>
              <a:pathLst>
                <a:path w="4637" h="4430" extrusionOk="0">
                  <a:moveTo>
                    <a:pt x="1234" y="1"/>
                  </a:moveTo>
                  <a:cubicBezTo>
                    <a:pt x="1176" y="1"/>
                    <a:pt x="1131" y="9"/>
                    <a:pt x="1101" y="26"/>
                  </a:cubicBezTo>
                  <a:cubicBezTo>
                    <a:pt x="734" y="226"/>
                    <a:pt x="0" y="2395"/>
                    <a:pt x="0" y="2762"/>
                  </a:cubicBezTo>
                  <a:cubicBezTo>
                    <a:pt x="67" y="3195"/>
                    <a:pt x="3036" y="4430"/>
                    <a:pt x="3036" y="4430"/>
                  </a:cubicBezTo>
                  <a:cubicBezTo>
                    <a:pt x="3036" y="4430"/>
                    <a:pt x="4637" y="1994"/>
                    <a:pt x="4637" y="1594"/>
                  </a:cubicBezTo>
                  <a:cubicBezTo>
                    <a:pt x="4637" y="1255"/>
                    <a:pt x="1951" y="1"/>
                    <a:pt x="1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3690;p74">
              <a:extLst>
                <a:ext uri="{FF2B5EF4-FFF2-40B4-BE49-F238E27FC236}">
                  <a16:creationId xmlns:a16="http://schemas.microsoft.com/office/drawing/2014/main" id="{1FB0D70E-8026-A56D-C823-84D7DC70E5FB}"/>
                </a:ext>
              </a:extLst>
            </p:cNvPr>
            <p:cNvSpPr/>
            <p:nvPr/>
          </p:nvSpPr>
          <p:spPr>
            <a:xfrm flipH="1">
              <a:off x="7540605" y="2330908"/>
              <a:ext cx="964068" cy="969774"/>
            </a:xfrm>
            <a:custGeom>
              <a:avLst/>
              <a:gdLst/>
              <a:ahLst/>
              <a:cxnLst/>
              <a:rect l="l" t="t" r="r" b="b"/>
              <a:pathLst>
                <a:path w="33958" h="34159" extrusionOk="0">
                  <a:moveTo>
                    <a:pt x="10708" y="0"/>
                  </a:moveTo>
                  <a:cubicBezTo>
                    <a:pt x="7539" y="867"/>
                    <a:pt x="4070" y="2669"/>
                    <a:pt x="3336" y="4003"/>
                  </a:cubicBezTo>
                  <a:cubicBezTo>
                    <a:pt x="2069" y="6205"/>
                    <a:pt x="834" y="13743"/>
                    <a:pt x="501" y="15845"/>
                  </a:cubicBezTo>
                  <a:cubicBezTo>
                    <a:pt x="34" y="17946"/>
                    <a:pt x="0" y="22917"/>
                    <a:pt x="367" y="25285"/>
                  </a:cubicBezTo>
                  <a:cubicBezTo>
                    <a:pt x="734" y="27687"/>
                    <a:pt x="501" y="31389"/>
                    <a:pt x="401" y="32190"/>
                  </a:cubicBezTo>
                  <a:cubicBezTo>
                    <a:pt x="267" y="32957"/>
                    <a:pt x="567" y="33958"/>
                    <a:pt x="1501" y="34091"/>
                  </a:cubicBezTo>
                  <a:cubicBezTo>
                    <a:pt x="1841" y="34142"/>
                    <a:pt x="2247" y="34159"/>
                    <a:pt x="2679" y="34159"/>
                  </a:cubicBezTo>
                  <a:cubicBezTo>
                    <a:pt x="3391" y="34159"/>
                    <a:pt x="4172" y="34112"/>
                    <a:pt x="4837" y="34091"/>
                  </a:cubicBezTo>
                  <a:cubicBezTo>
                    <a:pt x="5871" y="34058"/>
                    <a:pt x="6105" y="33858"/>
                    <a:pt x="6372" y="31923"/>
                  </a:cubicBezTo>
                  <a:cubicBezTo>
                    <a:pt x="6605" y="30022"/>
                    <a:pt x="6238" y="22416"/>
                    <a:pt x="6171" y="21582"/>
                  </a:cubicBezTo>
                  <a:cubicBezTo>
                    <a:pt x="6071" y="20748"/>
                    <a:pt x="6872" y="17713"/>
                    <a:pt x="6872" y="17713"/>
                  </a:cubicBezTo>
                  <a:cubicBezTo>
                    <a:pt x="6872" y="17713"/>
                    <a:pt x="7072" y="18380"/>
                    <a:pt x="7239" y="19281"/>
                  </a:cubicBezTo>
                  <a:cubicBezTo>
                    <a:pt x="7406" y="20215"/>
                    <a:pt x="7206" y="22550"/>
                    <a:pt x="7239" y="23217"/>
                  </a:cubicBezTo>
                  <a:cubicBezTo>
                    <a:pt x="7272" y="23884"/>
                    <a:pt x="8240" y="24217"/>
                    <a:pt x="10841" y="25885"/>
                  </a:cubicBezTo>
                  <a:lnTo>
                    <a:pt x="11208" y="26119"/>
                  </a:lnTo>
                  <a:cubicBezTo>
                    <a:pt x="14377" y="26085"/>
                    <a:pt x="20749" y="25952"/>
                    <a:pt x="23117" y="25919"/>
                  </a:cubicBezTo>
                  <a:cubicBezTo>
                    <a:pt x="23184" y="25885"/>
                    <a:pt x="23217" y="25885"/>
                    <a:pt x="23284" y="25852"/>
                  </a:cubicBezTo>
                  <a:cubicBezTo>
                    <a:pt x="24051" y="25418"/>
                    <a:pt x="24284" y="23917"/>
                    <a:pt x="24384" y="23183"/>
                  </a:cubicBezTo>
                  <a:cubicBezTo>
                    <a:pt x="24451" y="22416"/>
                    <a:pt x="23017" y="19748"/>
                    <a:pt x="23017" y="19748"/>
                  </a:cubicBezTo>
                  <a:lnTo>
                    <a:pt x="23017" y="19748"/>
                  </a:lnTo>
                  <a:cubicBezTo>
                    <a:pt x="23017" y="19748"/>
                    <a:pt x="24035" y="20034"/>
                    <a:pt x="24934" y="20034"/>
                  </a:cubicBezTo>
                  <a:cubicBezTo>
                    <a:pt x="25406" y="20034"/>
                    <a:pt x="25845" y="19955"/>
                    <a:pt x="26086" y="19714"/>
                  </a:cubicBezTo>
                  <a:cubicBezTo>
                    <a:pt x="30389" y="15678"/>
                    <a:pt x="30956" y="11608"/>
                    <a:pt x="32924" y="9407"/>
                  </a:cubicBezTo>
                  <a:cubicBezTo>
                    <a:pt x="33958" y="8273"/>
                    <a:pt x="33124" y="7372"/>
                    <a:pt x="32123" y="7039"/>
                  </a:cubicBezTo>
                  <a:cubicBezTo>
                    <a:pt x="31089" y="6672"/>
                    <a:pt x="30022" y="5838"/>
                    <a:pt x="29288" y="5771"/>
                  </a:cubicBezTo>
                  <a:cubicBezTo>
                    <a:pt x="29278" y="5770"/>
                    <a:pt x="29267" y="5770"/>
                    <a:pt x="29257" y="5770"/>
                  </a:cubicBezTo>
                  <a:cubicBezTo>
                    <a:pt x="28591" y="5770"/>
                    <a:pt x="28709" y="6850"/>
                    <a:pt x="27920" y="7606"/>
                  </a:cubicBezTo>
                  <a:cubicBezTo>
                    <a:pt x="26119" y="9407"/>
                    <a:pt x="24451" y="11041"/>
                    <a:pt x="24451" y="11041"/>
                  </a:cubicBezTo>
                  <a:cubicBezTo>
                    <a:pt x="23551" y="8373"/>
                    <a:pt x="21949" y="4537"/>
                    <a:pt x="20582" y="3002"/>
                  </a:cubicBezTo>
                  <a:cubicBezTo>
                    <a:pt x="19214" y="1434"/>
                    <a:pt x="14744" y="367"/>
                    <a:pt x="14744" y="367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3691;p74">
              <a:extLst>
                <a:ext uri="{FF2B5EF4-FFF2-40B4-BE49-F238E27FC236}">
                  <a16:creationId xmlns:a16="http://schemas.microsoft.com/office/drawing/2014/main" id="{A2F50F86-845F-99D0-D39D-8D22973A76B1}"/>
                </a:ext>
              </a:extLst>
            </p:cNvPr>
            <p:cNvSpPr/>
            <p:nvPr/>
          </p:nvSpPr>
          <p:spPr>
            <a:xfrm flipH="1">
              <a:off x="7783028" y="2644362"/>
              <a:ext cx="35062" cy="209319"/>
            </a:xfrm>
            <a:custGeom>
              <a:avLst/>
              <a:gdLst/>
              <a:ahLst/>
              <a:cxnLst/>
              <a:rect l="l" t="t" r="r" b="b"/>
              <a:pathLst>
                <a:path w="1235" h="7373" fill="none" extrusionOk="0">
                  <a:moveTo>
                    <a:pt x="167" y="0"/>
                  </a:moveTo>
                  <a:cubicBezTo>
                    <a:pt x="167" y="0"/>
                    <a:pt x="1235" y="3336"/>
                    <a:pt x="0" y="7372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3692;p74">
              <a:extLst>
                <a:ext uri="{FF2B5EF4-FFF2-40B4-BE49-F238E27FC236}">
                  <a16:creationId xmlns:a16="http://schemas.microsoft.com/office/drawing/2014/main" id="{C41495E8-B025-B135-9B1D-29EDDE9781E6}"/>
                </a:ext>
              </a:extLst>
            </p:cNvPr>
            <p:cNvSpPr/>
            <p:nvPr/>
          </p:nvSpPr>
          <p:spPr>
            <a:xfrm flipH="1">
              <a:off x="7773545" y="2703073"/>
              <a:ext cx="20867" cy="158189"/>
            </a:xfrm>
            <a:custGeom>
              <a:avLst/>
              <a:gdLst/>
              <a:ahLst/>
              <a:cxnLst/>
              <a:rect l="l" t="t" r="r" b="b"/>
              <a:pathLst>
                <a:path w="735" h="5572" fill="none" extrusionOk="0">
                  <a:moveTo>
                    <a:pt x="734" y="5571"/>
                  </a:moveTo>
                  <a:cubicBezTo>
                    <a:pt x="734" y="5571"/>
                    <a:pt x="601" y="2069"/>
                    <a:pt x="0" y="1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3693;p74">
              <a:extLst>
                <a:ext uri="{FF2B5EF4-FFF2-40B4-BE49-F238E27FC236}">
                  <a16:creationId xmlns:a16="http://schemas.microsoft.com/office/drawing/2014/main" id="{C1F8FBA1-FBD5-A339-B332-265222CBEE0C}"/>
                </a:ext>
              </a:extLst>
            </p:cNvPr>
            <p:cNvSpPr/>
            <p:nvPr/>
          </p:nvSpPr>
          <p:spPr>
            <a:xfrm flipH="1">
              <a:off x="7874898" y="2882072"/>
              <a:ext cx="292644" cy="90933"/>
            </a:xfrm>
            <a:custGeom>
              <a:avLst/>
              <a:gdLst/>
              <a:ahLst/>
              <a:cxnLst/>
              <a:rect l="l" t="t" r="r" b="b"/>
              <a:pathLst>
                <a:path w="10308" h="3203" fill="none" extrusionOk="0">
                  <a:moveTo>
                    <a:pt x="10308" y="1801"/>
                  </a:moveTo>
                  <a:cubicBezTo>
                    <a:pt x="10308" y="1801"/>
                    <a:pt x="5304" y="3202"/>
                    <a:pt x="1" y="0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3694;p74">
              <a:extLst>
                <a:ext uri="{FF2B5EF4-FFF2-40B4-BE49-F238E27FC236}">
                  <a16:creationId xmlns:a16="http://schemas.microsoft.com/office/drawing/2014/main" id="{67DDD358-C1DB-4D5D-C9CD-8372B4105BE4}"/>
                </a:ext>
              </a:extLst>
            </p:cNvPr>
            <p:cNvSpPr/>
            <p:nvPr/>
          </p:nvSpPr>
          <p:spPr>
            <a:xfrm flipH="1">
              <a:off x="7895707" y="2854590"/>
              <a:ext cx="158189" cy="51159"/>
            </a:xfrm>
            <a:custGeom>
              <a:avLst/>
              <a:gdLst/>
              <a:ahLst/>
              <a:cxnLst/>
              <a:rect l="l" t="t" r="r" b="b"/>
              <a:pathLst>
                <a:path w="5572" h="1802" fill="none" extrusionOk="0">
                  <a:moveTo>
                    <a:pt x="5571" y="1"/>
                  </a:moveTo>
                  <a:cubicBezTo>
                    <a:pt x="5571" y="1"/>
                    <a:pt x="2869" y="1802"/>
                    <a:pt x="0" y="1802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3695;p74">
              <a:extLst>
                <a:ext uri="{FF2B5EF4-FFF2-40B4-BE49-F238E27FC236}">
                  <a16:creationId xmlns:a16="http://schemas.microsoft.com/office/drawing/2014/main" id="{9AE59EB2-3021-E340-5FAD-8B41A8AA3CB8}"/>
                </a:ext>
              </a:extLst>
            </p:cNvPr>
            <p:cNvSpPr/>
            <p:nvPr/>
          </p:nvSpPr>
          <p:spPr>
            <a:xfrm flipH="1">
              <a:off x="8365448" y="2940782"/>
              <a:ext cx="95674" cy="36964"/>
            </a:xfrm>
            <a:custGeom>
              <a:avLst/>
              <a:gdLst/>
              <a:ahLst/>
              <a:cxnLst/>
              <a:rect l="l" t="t" r="r" b="b"/>
              <a:pathLst>
                <a:path w="3370" h="1302" fill="none" extrusionOk="0">
                  <a:moveTo>
                    <a:pt x="3370" y="0"/>
                  </a:moveTo>
                  <a:cubicBezTo>
                    <a:pt x="3370" y="0"/>
                    <a:pt x="1669" y="1301"/>
                    <a:pt x="1" y="1101"/>
                  </a:cubicBezTo>
                </a:path>
              </a:pathLst>
            </a:custGeom>
            <a:noFill/>
            <a:ln w="7500" cap="rnd" cmpd="sng">
              <a:solidFill>
                <a:srgbClr val="1D24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696;p74">
              <a:extLst>
                <a:ext uri="{FF2B5EF4-FFF2-40B4-BE49-F238E27FC236}">
                  <a16:creationId xmlns:a16="http://schemas.microsoft.com/office/drawing/2014/main" id="{C0AECE38-7C01-CF7D-69BF-6BD1DDDC12CD}"/>
                </a:ext>
              </a:extLst>
            </p:cNvPr>
            <p:cNvSpPr/>
            <p:nvPr/>
          </p:nvSpPr>
          <p:spPr>
            <a:xfrm flipH="1">
              <a:off x="8405223" y="2918979"/>
              <a:ext cx="71032" cy="32251"/>
            </a:xfrm>
            <a:custGeom>
              <a:avLst/>
              <a:gdLst/>
              <a:ahLst/>
              <a:cxnLst/>
              <a:rect l="l" t="t" r="r" b="b"/>
              <a:pathLst>
                <a:path w="2502" h="1136" fill="none" extrusionOk="0">
                  <a:moveTo>
                    <a:pt x="2502" y="1135"/>
                  </a:moveTo>
                  <a:cubicBezTo>
                    <a:pt x="2368" y="1135"/>
                    <a:pt x="601" y="968"/>
                    <a:pt x="0" y="1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697;p74">
              <a:extLst>
                <a:ext uri="{FF2B5EF4-FFF2-40B4-BE49-F238E27FC236}">
                  <a16:creationId xmlns:a16="http://schemas.microsoft.com/office/drawing/2014/main" id="{CD182C49-AABE-9B41-1230-DCDED382A6D1}"/>
                </a:ext>
              </a:extLst>
            </p:cNvPr>
            <p:cNvSpPr/>
            <p:nvPr/>
          </p:nvSpPr>
          <p:spPr>
            <a:xfrm flipH="1">
              <a:off x="7854996" y="2450231"/>
              <a:ext cx="81479" cy="441323"/>
            </a:xfrm>
            <a:custGeom>
              <a:avLst/>
              <a:gdLst/>
              <a:ahLst/>
              <a:cxnLst/>
              <a:rect l="l" t="t" r="r" b="b"/>
              <a:pathLst>
                <a:path w="2870" h="15545" fill="none" extrusionOk="0">
                  <a:moveTo>
                    <a:pt x="234" y="0"/>
                  </a:moveTo>
                  <a:cubicBezTo>
                    <a:pt x="234" y="0"/>
                    <a:pt x="1" y="2735"/>
                    <a:pt x="34" y="3336"/>
                  </a:cubicBezTo>
                  <a:cubicBezTo>
                    <a:pt x="67" y="3903"/>
                    <a:pt x="1368" y="6371"/>
                    <a:pt x="1568" y="9207"/>
                  </a:cubicBezTo>
                  <a:cubicBezTo>
                    <a:pt x="1769" y="12009"/>
                    <a:pt x="2569" y="13577"/>
                    <a:pt x="2869" y="15545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698;p74">
              <a:extLst>
                <a:ext uri="{FF2B5EF4-FFF2-40B4-BE49-F238E27FC236}">
                  <a16:creationId xmlns:a16="http://schemas.microsoft.com/office/drawing/2014/main" id="{1694A211-F86F-B3D8-2A89-127487C959A4}"/>
                </a:ext>
              </a:extLst>
            </p:cNvPr>
            <p:cNvSpPr/>
            <p:nvPr/>
          </p:nvSpPr>
          <p:spPr>
            <a:xfrm flipH="1">
              <a:off x="8286836" y="2412331"/>
              <a:ext cx="135449" cy="422415"/>
            </a:xfrm>
            <a:custGeom>
              <a:avLst/>
              <a:gdLst/>
              <a:ahLst/>
              <a:cxnLst/>
              <a:rect l="l" t="t" r="r" b="b"/>
              <a:pathLst>
                <a:path w="4771" h="14879" fill="none" extrusionOk="0">
                  <a:moveTo>
                    <a:pt x="3870" y="14878"/>
                  </a:moveTo>
                  <a:cubicBezTo>
                    <a:pt x="4103" y="13010"/>
                    <a:pt x="4771" y="6606"/>
                    <a:pt x="4037" y="4371"/>
                  </a:cubicBezTo>
                  <a:cubicBezTo>
                    <a:pt x="3336" y="2136"/>
                    <a:pt x="1001" y="1"/>
                    <a:pt x="0" y="1669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699;p74">
              <a:extLst>
                <a:ext uri="{FF2B5EF4-FFF2-40B4-BE49-F238E27FC236}">
                  <a16:creationId xmlns:a16="http://schemas.microsoft.com/office/drawing/2014/main" id="{D96C8F99-B1FD-6042-E796-8CDE74ED7783}"/>
                </a:ext>
              </a:extLst>
            </p:cNvPr>
            <p:cNvSpPr/>
            <p:nvPr/>
          </p:nvSpPr>
          <p:spPr>
            <a:xfrm flipH="1">
              <a:off x="8064287" y="2282617"/>
              <a:ext cx="177125" cy="154385"/>
            </a:xfrm>
            <a:custGeom>
              <a:avLst/>
              <a:gdLst/>
              <a:ahLst/>
              <a:cxnLst/>
              <a:rect l="l" t="t" r="r" b="b"/>
              <a:pathLst>
                <a:path w="6239" h="5438" extrusionOk="0">
                  <a:moveTo>
                    <a:pt x="1370" y="1"/>
                  </a:moveTo>
                  <a:cubicBezTo>
                    <a:pt x="1290" y="1"/>
                    <a:pt x="1141" y="438"/>
                    <a:pt x="968" y="901"/>
                  </a:cubicBezTo>
                  <a:cubicBezTo>
                    <a:pt x="768" y="1401"/>
                    <a:pt x="1" y="2135"/>
                    <a:pt x="1" y="2135"/>
                  </a:cubicBezTo>
                  <a:cubicBezTo>
                    <a:pt x="901" y="4136"/>
                    <a:pt x="2936" y="5437"/>
                    <a:pt x="2936" y="5437"/>
                  </a:cubicBezTo>
                  <a:lnTo>
                    <a:pt x="4137" y="3302"/>
                  </a:lnTo>
                  <a:lnTo>
                    <a:pt x="5972" y="5137"/>
                  </a:lnTo>
                  <a:lnTo>
                    <a:pt x="6238" y="2769"/>
                  </a:lnTo>
                  <a:cubicBezTo>
                    <a:pt x="6238" y="2769"/>
                    <a:pt x="5738" y="1434"/>
                    <a:pt x="5671" y="1201"/>
                  </a:cubicBezTo>
                  <a:cubicBezTo>
                    <a:pt x="5638" y="901"/>
                    <a:pt x="5238" y="634"/>
                    <a:pt x="5238" y="634"/>
                  </a:cubicBezTo>
                  <a:cubicBezTo>
                    <a:pt x="5004" y="1368"/>
                    <a:pt x="4137" y="1734"/>
                    <a:pt x="4137" y="1734"/>
                  </a:cubicBezTo>
                  <a:cubicBezTo>
                    <a:pt x="1835" y="1234"/>
                    <a:pt x="1402" y="33"/>
                    <a:pt x="1402" y="33"/>
                  </a:cubicBezTo>
                  <a:cubicBezTo>
                    <a:pt x="1393" y="11"/>
                    <a:pt x="1382" y="1"/>
                    <a:pt x="1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0" name="Google Shape;3700;p74">
            <a:extLst>
              <a:ext uri="{FF2B5EF4-FFF2-40B4-BE49-F238E27FC236}">
                <a16:creationId xmlns:a16="http://schemas.microsoft.com/office/drawing/2014/main" id="{0B61CCA0-9617-EDE8-9971-E16E842F5DEE}"/>
              </a:ext>
            </a:extLst>
          </p:cNvPr>
          <p:cNvGrpSpPr/>
          <p:nvPr/>
        </p:nvGrpSpPr>
        <p:grpSpPr>
          <a:xfrm>
            <a:off x="2319966" y="3663537"/>
            <a:ext cx="1775471" cy="1066101"/>
            <a:chOff x="2599775" y="3210802"/>
            <a:chExt cx="1775471" cy="1066101"/>
          </a:xfrm>
        </p:grpSpPr>
        <p:sp>
          <p:nvSpPr>
            <p:cNvPr id="3481" name="Google Shape;3701;p74">
              <a:extLst>
                <a:ext uri="{FF2B5EF4-FFF2-40B4-BE49-F238E27FC236}">
                  <a16:creationId xmlns:a16="http://schemas.microsoft.com/office/drawing/2014/main" id="{0A44FFDC-E53D-6BBB-3863-5C8DB9B0AA0F}"/>
                </a:ext>
              </a:extLst>
            </p:cNvPr>
            <p:cNvSpPr/>
            <p:nvPr/>
          </p:nvSpPr>
          <p:spPr>
            <a:xfrm>
              <a:off x="2645939" y="41189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668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702;p74">
              <a:extLst>
                <a:ext uri="{FF2B5EF4-FFF2-40B4-BE49-F238E27FC236}">
                  <a16:creationId xmlns:a16="http://schemas.microsoft.com/office/drawing/2014/main" id="{977C810A-FC12-2EF9-F5FD-4C736A274CC6}"/>
                </a:ext>
              </a:extLst>
            </p:cNvPr>
            <p:cNvSpPr/>
            <p:nvPr/>
          </p:nvSpPr>
          <p:spPr>
            <a:xfrm>
              <a:off x="2703499" y="41329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703;p74">
              <a:extLst>
                <a:ext uri="{FF2B5EF4-FFF2-40B4-BE49-F238E27FC236}">
                  <a16:creationId xmlns:a16="http://schemas.microsoft.com/office/drawing/2014/main" id="{16C9132D-5F7C-FF8E-0EDF-2D09B1F4A39D}"/>
                </a:ext>
              </a:extLst>
            </p:cNvPr>
            <p:cNvSpPr/>
            <p:nvPr/>
          </p:nvSpPr>
          <p:spPr>
            <a:xfrm>
              <a:off x="2792496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704;p74">
              <a:extLst>
                <a:ext uri="{FF2B5EF4-FFF2-40B4-BE49-F238E27FC236}">
                  <a16:creationId xmlns:a16="http://schemas.microsoft.com/office/drawing/2014/main" id="{2E2524BC-B745-7EDD-F36B-9C02062B24E6}"/>
                </a:ext>
              </a:extLst>
            </p:cNvPr>
            <p:cNvSpPr/>
            <p:nvPr/>
          </p:nvSpPr>
          <p:spPr>
            <a:xfrm>
              <a:off x="2881513" y="41329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705;p74">
              <a:extLst>
                <a:ext uri="{FF2B5EF4-FFF2-40B4-BE49-F238E27FC236}">
                  <a16:creationId xmlns:a16="http://schemas.microsoft.com/office/drawing/2014/main" id="{1355F1A7-DDD3-C197-2D27-FA6B964D4AD6}"/>
                </a:ext>
              </a:extLst>
            </p:cNvPr>
            <p:cNvSpPr/>
            <p:nvPr/>
          </p:nvSpPr>
          <p:spPr>
            <a:xfrm>
              <a:off x="2969848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706;p74">
              <a:extLst>
                <a:ext uri="{FF2B5EF4-FFF2-40B4-BE49-F238E27FC236}">
                  <a16:creationId xmlns:a16="http://schemas.microsoft.com/office/drawing/2014/main" id="{EE34EADC-F1E2-2319-8C24-6B459ACD6321}"/>
                </a:ext>
              </a:extLst>
            </p:cNvPr>
            <p:cNvSpPr/>
            <p:nvPr/>
          </p:nvSpPr>
          <p:spPr>
            <a:xfrm>
              <a:off x="3058866" y="41329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707;p74">
              <a:extLst>
                <a:ext uri="{FF2B5EF4-FFF2-40B4-BE49-F238E27FC236}">
                  <a16:creationId xmlns:a16="http://schemas.microsoft.com/office/drawing/2014/main" id="{A0C9D5DF-CD26-510B-359B-FB0F54712530}"/>
                </a:ext>
              </a:extLst>
            </p:cNvPr>
            <p:cNvSpPr/>
            <p:nvPr/>
          </p:nvSpPr>
          <p:spPr>
            <a:xfrm>
              <a:off x="3148525" y="4132995"/>
              <a:ext cx="28810" cy="129182"/>
            </a:xfrm>
            <a:custGeom>
              <a:avLst/>
              <a:gdLst/>
              <a:ahLst/>
              <a:cxnLst/>
              <a:rect l="l" t="t" r="r" b="b"/>
              <a:pathLst>
                <a:path w="1436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708;p74">
              <a:extLst>
                <a:ext uri="{FF2B5EF4-FFF2-40B4-BE49-F238E27FC236}">
                  <a16:creationId xmlns:a16="http://schemas.microsoft.com/office/drawing/2014/main" id="{3BDE3896-1246-6CBD-015F-B7B74716C6FE}"/>
                </a:ext>
              </a:extLst>
            </p:cNvPr>
            <p:cNvSpPr/>
            <p:nvPr/>
          </p:nvSpPr>
          <p:spPr>
            <a:xfrm>
              <a:off x="3236880" y="41329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709;p74">
              <a:extLst>
                <a:ext uri="{FF2B5EF4-FFF2-40B4-BE49-F238E27FC236}">
                  <a16:creationId xmlns:a16="http://schemas.microsoft.com/office/drawing/2014/main" id="{4728CC40-535B-E5AC-BB17-A041A707884C}"/>
                </a:ext>
              </a:extLst>
            </p:cNvPr>
            <p:cNvSpPr/>
            <p:nvPr/>
          </p:nvSpPr>
          <p:spPr>
            <a:xfrm>
              <a:off x="2676053" y="41329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1" y="1"/>
                  </a:moveTo>
                  <a:lnTo>
                    <a:pt x="1" y="6405"/>
                  </a:lnTo>
                  <a:lnTo>
                    <a:pt x="9341" y="640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710;p74">
              <a:extLst>
                <a:ext uri="{FF2B5EF4-FFF2-40B4-BE49-F238E27FC236}">
                  <a16:creationId xmlns:a16="http://schemas.microsoft.com/office/drawing/2014/main" id="{37B92E91-BEFD-3A62-0D1B-5B6D2DB6EB5D}"/>
                </a:ext>
              </a:extLst>
            </p:cNvPr>
            <p:cNvSpPr/>
            <p:nvPr/>
          </p:nvSpPr>
          <p:spPr>
            <a:xfrm>
              <a:off x="2645939" y="41189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711;p74">
              <a:extLst>
                <a:ext uri="{FF2B5EF4-FFF2-40B4-BE49-F238E27FC236}">
                  <a16:creationId xmlns:a16="http://schemas.microsoft.com/office/drawing/2014/main" id="{C117ECD3-15C4-7EE1-9DA7-656B39F844A8}"/>
                </a:ext>
              </a:extLst>
            </p:cNvPr>
            <p:cNvSpPr/>
            <p:nvPr/>
          </p:nvSpPr>
          <p:spPr>
            <a:xfrm>
              <a:off x="2599775" y="3959675"/>
              <a:ext cx="676608" cy="157952"/>
            </a:xfrm>
            <a:custGeom>
              <a:avLst/>
              <a:gdLst/>
              <a:ahLst/>
              <a:cxnLst/>
              <a:rect l="l" t="t" r="r" b="b"/>
              <a:pathLst>
                <a:path w="33725" h="7873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205"/>
                  </a:lnTo>
                  <a:cubicBezTo>
                    <a:pt x="0" y="7606"/>
                    <a:pt x="267" y="7873"/>
                    <a:pt x="667" y="7873"/>
                  </a:cubicBezTo>
                  <a:lnTo>
                    <a:pt x="33057" y="7873"/>
                  </a:lnTo>
                  <a:cubicBezTo>
                    <a:pt x="33424" y="7873"/>
                    <a:pt x="33724" y="7606"/>
                    <a:pt x="33724" y="7205"/>
                  </a:cubicBez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712;p74">
              <a:extLst>
                <a:ext uri="{FF2B5EF4-FFF2-40B4-BE49-F238E27FC236}">
                  <a16:creationId xmlns:a16="http://schemas.microsoft.com/office/drawing/2014/main" id="{E015D166-C4F8-33D3-1294-FC31A5812CCE}"/>
                </a:ext>
              </a:extLst>
            </p:cNvPr>
            <p:cNvSpPr/>
            <p:nvPr/>
          </p:nvSpPr>
          <p:spPr>
            <a:xfrm>
              <a:off x="2744988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713;p74">
              <a:extLst>
                <a:ext uri="{FF2B5EF4-FFF2-40B4-BE49-F238E27FC236}">
                  <a16:creationId xmlns:a16="http://schemas.microsoft.com/office/drawing/2014/main" id="{CBF6F66D-0F87-85CE-AA2B-D60FBBFE52E1}"/>
                </a:ext>
              </a:extLst>
            </p:cNvPr>
            <p:cNvSpPr/>
            <p:nvPr/>
          </p:nvSpPr>
          <p:spPr>
            <a:xfrm>
              <a:off x="2834667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714;p74">
              <a:extLst>
                <a:ext uri="{FF2B5EF4-FFF2-40B4-BE49-F238E27FC236}">
                  <a16:creationId xmlns:a16="http://schemas.microsoft.com/office/drawing/2014/main" id="{089B3AFD-5681-FF21-A19C-1D3EFC966791}"/>
                </a:ext>
              </a:extLst>
            </p:cNvPr>
            <p:cNvSpPr/>
            <p:nvPr/>
          </p:nvSpPr>
          <p:spPr>
            <a:xfrm>
              <a:off x="2923002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715;p74">
              <a:extLst>
                <a:ext uri="{FF2B5EF4-FFF2-40B4-BE49-F238E27FC236}">
                  <a16:creationId xmlns:a16="http://schemas.microsoft.com/office/drawing/2014/main" id="{5CAE38EA-BEFC-E5D6-D606-4FAF31A652AD}"/>
                </a:ext>
              </a:extLst>
            </p:cNvPr>
            <p:cNvSpPr/>
            <p:nvPr/>
          </p:nvSpPr>
          <p:spPr>
            <a:xfrm>
              <a:off x="3012020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716;p74">
              <a:extLst>
                <a:ext uri="{FF2B5EF4-FFF2-40B4-BE49-F238E27FC236}">
                  <a16:creationId xmlns:a16="http://schemas.microsoft.com/office/drawing/2014/main" id="{DE451EDE-4CC9-FC02-FC07-1584549D4ADE}"/>
                </a:ext>
              </a:extLst>
            </p:cNvPr>
            <p:cNvSpPr/>
            <p:nvPr/>
          </p:nvSpPr>
          <p:spPr>
            <a:xfrm>
              <a:off x="3100355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717;p74">
              <a:extLst>
                <a:ext uri="{FF2B5EF4-FFF2-40B4-BE49-F238E27FC236}">
                  <a16:creationId xmlns:a16="http://schemas.microsoft.com/office/drawing/2014/main" id="{3FF07013-225D-AFBA-01E6-7B83E9B3D738}"/>
                </a:ext>
              </a:extLst>
            </p:cNvPr>
            <p:cNvSpPr/>
            <p:nvPr/>
          </p:nvSpPr>
          <p:spPr>
            <a:xfrm>
              <a:off x="3190034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718;p74">
              <a:extLst>
                <a:ext uri="{FF2B5EF4-FFF2-40B4-BE49-F238E27FC236}">
                  <a16:creationId xmlns:a16="http://schemas.microsoft.com/office/drawing/2014/main" id="{02E681B7-9EAC-E420-6072-5E00D6E6A203}"/>
                </a:ext>
              </a:extLst>
            </p:cNvPr>
            <p:cNvSpPr/>
            <p:nvPr/>
          </p:nvSpPr>
          <p:spPr>
            <a:xfrm>
              <a:off x="2629889" y="39737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9340" y="6439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719;p74">
              <a:extLst>
                <a:ext uri="{FF2B5EF4-FFF2-40B4-BE49-F238E27FC236}">
                  <a16:creationId xmlns:a16="http://schemas.microsoft.com/office/drawing/2014/main" id="{74269C99-455F-01B1-8F60-1CE2AE225BD7}"/>
                </a:ext>
              </a:extLst>
            </p:cNvPr>
            <p:cNvSpPr/>
            <p:nvPr/>
          </p:nvSpPr>
          <p:spPr>
            <a:xfrm>
              <a:off x="2599775" y="39596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01"/>
                  </a:lnTo>
                  <a:lnTo>
                    <a:pt x="33724" y="701"/>
                  </a:ln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720;p74">
              <a:extLst>
                <a:ext uri="{FF2B5EF4-FFF2-40B4-BE49-F238E27FC236}">
                  <a16:creationId xmlns:a16="http://schemas.microsoft.com/office/drawing/2014/main" id="{B4BB29BE-6745-7288-4A95-9394F786C5F1}"/>
                </a:ext>
              </a:extLst>
            </p:cNvPr>
            <p:cNvSpPr/>
            <p:nvPr/>
          </p:nvSpPr>
          <p:spPr>
            <a:xfrm>
              <a:off x="3673199" y="41189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701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721;p74">
              <a:extLst>
                <a:ext uri="{FF2B5EF4-FFF2-40B4-BE49-F238E27FC236}">
                  <a16:creationId xmlns:a16="http://schemas.microsoft.com/office/drawing/2014/main" id="{EE618836-72A8-A27D-54FC-1F01322080A1}"/>
                </a:ext>
              </a:extLst>
            </p:cNvPr>
            <p:cNvSpPr/>
            <p:nvPr/>
          </p:nvSpPr>
          <p:spPr>
            <a:xfrm>
              <a:off x="3730097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722;p74">
              <a:extLst>
                <a:ext uri="{FF2B5EF4-FFF2-40B4-BE49-F238E27FC236}">
                  <a16:creationId xmlns:a16="http://schemas.microsoft.com/office/drawing/2014/main" id="{87A064FA-7F1A-BFDA-BFCE-48C7A0A74F4E}"/>
                </a:ext>
              </a:extLst>
            </p:cNvPr>
            <p:cNvSpPr/>
            <p:nvPr/>
          </p:nvSpPr>
          <p:spPr>
            <a:xfrm>
              <a:off x="3819094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723;p74">
              <a:extLst>
                <a:ext uri="{FF2B5EF4-FFF2-40B4-BE49-F238E27FC236}">
                  <a16:creationId xmlns:a16="http://schemas.microsoft.com/office/drawing/2014/main" id="{A729A44C-A3C5-3EE1-1531-FA0FCCF9C5DD}"/>
                </a:ext>
              </a:extLst>
            </p:cNvPr>
            <p:cNvSpPr/>
            <p:nvPr/>
          </p:nvSpPr>
          <p:spPr>
            <a:xfrm>
              <a:off x="3908773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724;p74">
              <a:extLst>
                <a:ext uri="{FF2B5EF4-FFF2-40B4-BE49-F238E27FC236}">
                  <a16:creationId xmlns:a16="http://schemas.microsoft.com/office/drawing/2014/main" id="{4D8FAC3D-F1F5-766C-02A4-4902B7AEA0CD}"/>
                </a:ext>
              </a:extLst>
            </p:cNvPr>
            <p:cNvSpPr/>
            <p:nvPr/>
          </p:nvSpPr>
          <p:spPr>
            <a:xfrm>
              <a:off x="3997109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725;p74">
              <a:extLst>
                <a:ext uri="{FF2B5EF4-FFF2-40B4-BE49-F238E27FC236}">
                  <a16:creationId xmlns:a16="http://schemas.microsoft.com/office/drawing/2014/main" id="{0AC14758-02F7-53B0-6200-026554B87A7D}"/>
                </a:ext>
              </a:extLst>
            </p:cNvPr>
            <p:cNvSpPr/>
            <p:nvPr/>
          </p:nvSpPr>
          <p:spPr>
            <a:xfrm>
              <a:off x="4086126" y="41329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726;p74">
              <a:extLst>
                <a:ext uri="{FF2B5EF4-FFF2-40B4-BE49-F238E27FC236}">
                  <a16:creationId xmlns:a16="http://schemas.microsoft.com/office/drawing/2014/main" id="{05DA043F-23CD-05D1-4BCE-96DC3781FEDE}"/>
                </a:ext>
              </a:extLst>
            </p:cNvPr>
            <p:cNvSpPr/>
            <p:nvPr/>
          </p:nvSpPr>
          <p:spPr>
            <a:xfrm>
              <a:off x="4174461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727;p74">
              <a:extLst>
                <a:ext uri="{FF2B5EF4-FFF2-40B4-BE49-F238E27FC236}">
                  <a16:creationId xmlns:a16="http://schemas.microsoft.com/office/drawing/2014/main" id="{08BD55C6-70C2-A55F-03EE-5BCB1F50BEFC}"/>
                </a:ext>
              </a:extLst>
            </p:cNvPr>
            <p:cNvSpPr/>
            <p:nvPr/>
          </p:nvSpPr>
          <p:spPr>
            <a:xfrm>
              <a:off x="4264140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728;p74">
              <a:extLst>
                <a:ext uri="{FF2B5EF4-FFF2-40B4-BE49-F238E27FC236}">
                  <a16:creationId xmlns:a16="http://schemas.microsoft.com/office/drawing/2014/main" id="{421AE8DE-7D72-160D-89D5-7C14D5D1FE4A}"/>
                </a:ext>
              </a:extLst>
            </p:cNvPr>
            <p:cNvSpPr/>
            <p:nvPr/>
          </p:nvSpPr>
          <p:spPr>
            <a:xfrm>
              <a:off x="3703995" y="41329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729;p74">
              <a:extLst>
                <a:ext uri="{FF2B5EF4-FFF2-40B4-BE49-F238E27FC236}">
                  <a16:creationId xmlns:a16="http://schemas.microsoft.com/office/drawing/2014/main" id="{38FDADDD-0254-876E-A382-9217CD2CAF82}"/>
                </a:ext>
              </a:extLst>
            </p:cNvPr>
            <p:cNvSpPr/>
            <p:nvPr/>
          </p:nvSpPr>
          <p:spPr>
            <a:xfrm>
              <a:off x="3703995" y="41329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730;p74">
              <a:extLst>
                <a:ext uri="{FF2B5EF4-FFF2-40B4-BE49-F238E27FC236}">
                  <a16:creationId xmlns:a16="http://schemas.microsoft.com/office/drawing/2014/main" id="{C8021FE0-7B8B-033F-18D7-7C8798076220}"/>
                </a:ext>
              </a:extLst>
            </p:cNvPr>
            <p:cNvSpPr/>
            <p:nvPr/>
          </p:nvSpPr>
          <p:spPr>
            <a:xfrm>
              <a:off x="3673199" y="41189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731;p74">
              <a:extLst>
                <a:ext uri="{FF2B5EF4-FFF2-40B4-BE49-F238E27FC236}">
                  <a16:creationId xmlns:a16="http://schemas.microsoft.com/office/drawing/2014/main" id="{F398B577-8810-50E9-BAA0-C627CBBC6026}"/>
                </a:ext>
              </a:extLst>
            </p:cNvPr>
            <p:cNvSpPr/>
            <p:nvPr/>
          </p:nvSpPr>
          <p:spPr>
            <a:xfrm>
              <a:off x="3406850" y="3960337"/>
              <a:ext cx="676608" cy="158634"/>
            </a:xfrm>
            <a:custGeom>
              <a:avLst/>
              <a:gdLst/>
              <a:ahLst/>
              <a:cxnLst/>
              <a:rect l="l" t="t" r="r" b="b"/>
              <a:pathLst>
                <a:path w="33725" h="7907" extrusionOk="0">
                  <a:moveTo>
                    <a:pt x="668" y="1"/>
                  </a:moveTo>
                  <a:cubicBezTo>
                    <a:pt x="301" y="1"/>
                    <a:pt x="1" y="301"/>
                    <a:pt x="1" y="668"/>
                  </a:cubicBezTo>
                  <a:lnTo>
                    <a:pt x="1" y="7239"/>
                  </a:lnTo>
                  <a:cubicBezTo>
                    <a:pt x="1" y="7606"/>
                    <a:pt x="301" y="7906"/>
                    <a:pt x="668" y="7906"/>
                  </a:cubicBezTo>
                  <a:lnTo>
                    <a:pt x="33058" y="7906"/>
                  </a:lnTo>
                  <a:cubicBezTo>
                    <a:pt x="33425" y="7906"/>
                    <a:pt x="33725" y="7573"/>
                    <a:pt x="33725" y="7239"/>
                  </a:cubicBezTo>
                  <a:lnTo>
                    <a:pt x="33725" y="668"/>
                  </a:lnTo>
                  <a:cubicBezTo>
                    <a:pt x="33725" y="301"/>
                    <a:pt x="33425" y="1"/>
                    <a:pt x="330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732;p74">
              <a:extLst>
                <a:ext uri="{FF2B5EF4-FFF2-40B4-BE49-F238E27FC236}">
                  <a16:creationId xmlns:a16="http://schemas.microsoft.com/office/drawing/2014/main" id="{A4AD0426-89BD-8EAC-E493-B0E6FEEF5FBD}"/>
                </a:ext>
              </a:extLst>
            </p:cNvPr>
            <p:cNvSpPr/>
            <p:nvPr/>
          </p:nvSpPr>
          <p:spPr>
            <a:xfrm>
              <a:off x="3463747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733;p74">
              <a:extLst>
                <a:ext uri="{FF2B5EF4-FFF2-40B4-BE49-F238E27FC236}">
                  <a16:creationId xmlns:a16="http://schemas.microsoft.com/office/drawing/2014/main" id="{A0194292-ABD8-F893-9ADD-0F9B6C793814}"/>
                </a:ext>
              </a:extLst>
            </p:cNvPr>
            <p:cNvSpPr/>
            <p:nvPr/>
          </p:nvSpPr>
          <p:spPr>
            <a:xfrm>
              <a:off x="3552744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734;p74">
              <a:extLst>
                <a:ext uri="{FF2B5EF4-FFF2-40B4-BE49-F238E27FC236}">
                  <a16:creationId xmlns:a16="http://schemas.microsoft.com/office/drawing/2014/main" id="{41D67EF0-FDA7-F24F-667A-D99E97FEAD08}"/>
                </a:ext>
              </a:extLst>
            </p:cNvPr>
            <p:cNvSpPr/>
            <p:nvPr/>
          </p:nvSpPr>
          <p:spPr>
            <a:xfrm>
              <a:off x="3641762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735;p74">
              <a:extLst>
                <a:ext uri="{FF2B5EF4-FFF2-40B4-BE49-F238E27FC236}">
                  <a16:creationId xmlns:a16="http://schemas.microsoft.com/office/drawing/2014/main" id="{DE3BFC76-279E-D5ED-9F19-9D921A3290B8}"/>
                </a:ext>
              </a:extLst>
            </p:cNvPr>
            <p:cNvSpPr/>
            <p:nvPr/>
          </p:nvSpPr>
          <p:spPr>
            <a:xfrm>
              <a:off x="3730097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736;p74">
              <a:extLst>
                <a:ext uri="{FF2B5EF4-FFF2-40B4-BE49-F238E27FC236}">
                  <a16:creationId xmlns:a16="http://schemas.microsoft.com/office/drawing/2014/main" id="{F071CDC3-EF53-14EB-0AB3-6308F92813D4}"/>
                </a:ext>
              </a:extLst>
            </p:cNvPr>
            <p:cNvSpPr/>
            <p:nvPr/>
          </p:nvSpPr>
          <p:spPr>
            <a:xfrm>
              <a:off x="3819094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737;p74">
              <a:extLst>
                <a:ext uri="{FF2B5EF4-FFF2-40B4-BE49-F238E27FC236}">
                  <a16:creationId xmlns:a16="http://schemas.microsoft.com/office/drawing/2014/main" id="{31D59797-C4CF-C530-F8EA-D36A161C9586}"/>
                </a:ext>
              </a:extLst>
            </p:cNvPr>
            <p:cNvSpPr/>
            <p:nvPr/>
          </p:nvSpPr>
          <p:spPr>
            <a:xfrm>
              <a:off x="3908773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738;p74">
              <a:extLst>
                <a:ext uri="{FF2B5EF4-FFF2-40B4-BE49-F238E27FC236}">
                  <a16:creationId xmlns:a16="http://schemas.microsoft.com/office/drawing/2014/main" id="{51FE6210-AE84-20DE-ED89-82B119A8B943}"/>
                </a:ext>
              </a:extLst>
            </p:cNvPr>
            <p:cNvSpPr/>
            <p:nvPr/>
          </p:nvSpPr>
          <p:spPr>
            <a:xfrm>
              <a:off x="3997109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739;p74">
              <a:extLst>
                <a:ext uri="{FF2B5EF4-FFF2-40B4-BE49-F238E27FC236}">
                  <a16:creationId xmlns:a16="http://schemas.microsoft.com/office/drawing/2014/main" id="{E1C946D7-0AC0-BB5B-3D4A-25EFF212C7E1}"/>
                </a:ext>
              </a:extLst>
            </p:cNvPr>
            <p:cNvSpPr/>
            <p:nvPr/>
          </p:nvSpPr>
          <p:spPr>
            <a:xfrm>
              <a:off x="3436964" y="39737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9341" y="643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40;p74">
              <a:extLst>
                <a:ext uri="{FF2B5EF4-FFF2-40B4-BE49-F238E27FC236}">
                  <a16:creationId xmlns:a16="http://schemas.microsoft.com/office/drawing/2014/main" id="{2BAD97CB-FE9F-911F-BA27-0FFF905A7DE1}"/>
                </a:ext>
              </a:extLst>
            </p:cNvPr>
            <p:cNvSpPr/>
            <p:nvPr/>
          </p:nvSpPr>
          <p:spPr>
            <a:xfrm>
              <a:off x="3406850" y="39596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lnTo>
                    <a:pt x="1" y="701"/>
                  </a:lnTo>
                  <a:lnTo>
                    <a:pt x="33725" y="701"/>
                  </a:lnTo>
                  <a:lnTo>
                    <a:pt x="33725" y="667"/>
                  </a:lnTo>
                  <a:cubicBezTo>
                    <a:pt x="33725" y="300"/>
                    <a:pt x="33425" y="0"/>
                    <a:pt x="33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41;p74">
              <a:extLst>
                <a:ext uri="{FF2B5EF4-FFF2-40B4-BE49-F238E27FC236}">
                  <a16:creationId xmlns:a16="http://schemas.microsoft.com/office/drawing/2014/main" id="{52F5482F-9D1A-E8A2-ADED-F0A0F5511E19}"/>
                </a:ext>
              </a:extLst>
            </p:cNvPr>
            <p:cNvSpPr/>
            <p:nvPr/>
          </p:nvSpPr>
          <p:spPr>
            <a:xfrm>
              <a:off x="3697977" y="3803729"/>
              <a:ext cx="677270" cy="158634"/>
            </a:xfrm>
            <a:custGeom>
              <a:avLst/>
              <a:gdLst/>
              <a:ahLst/>
              <a:cxnLst/>
              <a:rect l="l" t="t" r="r" b="b"/>
              <a:pathLst>
                <a:path w="33758" h="7907" extrusionOk="0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lnTo>
                    <a:pt x="0" y="7239"/>
                  </a:lnTo>
                  <a:cubicBezTo>
                    <a:pt x="0" y="7606"/>
                    <a:pt x="300" y="7907"/>
                    <a:pt x="667" y="7907"/>
                  </a:cubicBezTo>
                  <a:lnTo>
                    <a:pt x="33057" y="7907"/>
                  </a:lnTo>
                  <a:cubicBezTo>
                    <a:pt x="33424" y="7907"/>
                    <a:pt x="33758" y="7573"/>
                    <a:pt x="33724" y="7239"/>
                  </a:cubicBezTo>
                  <a:lnTo>
                    <a:pt x="33724" y="701"/>
                  </a:lnTo>
                  <a:cubicBezTo>
                    <a:pt x="33724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42;p74">
              <a:extLst>
                <a:ext uri="{FF2B5EF4-FFF2-40B4-BE49-F238E27FC236}">
                  <a16:creationId xmlns:a16="http://schemas.microsoft.com/office/drawing/2014/main" id="{859F2E8C-B793-C461-6965-FA17094E3899}"/>
                </a:ext>
              </a:extLst>
            </p:cNvPr>
            <p:cNvSpPr/>
            <p:nvPr/>
          </p:nvSpPr>
          <p:spPr>
            <a:xfrm>
              <a:off x="3755516" y="38177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9" y="643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43;p74">
              <a:extLst>
                <a:ext uri="{FF2B5EF4-FFF2-40B4-BE49-F238E27FC236}">
                  <a16:creationId xmlns:a16="http://schemas.microsoft.com/office/drawing/2014/main" id="{BF62C3E7-CA91-3CE6-A942-A43A575FDAC5}"/>
                </a:ext>
              </a:extLst>
            </p:cNvPr>
            <p:cNvSpPr/>
            <p:nvPr/>
          </p:nvSpPr>
          <p:spPr>
            <a:xfrm>
              <a:off x="3844533" y="38177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5" y="643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44;p74">
              <a:extLst>
                <a:ext uri="{FF2B5EF4-FFF2-40B4-BE49-F238E27FC236}">
                  <a16:creationId xmlns:a16="http://schemas.microsoft.com/office/drawing/2014/main" id="{20758F34-7E51-BB2B-15BB-8E7EEA0CD04D}"/>
                </a:ext>
              </a:extLst>
            </p:cNvPr>
            <p:cNvSpPr/>
            <p:nvPr/>
          </p:nvSpPr>
          <p:spPr>
            <a:xfrm>
              <a:off x="4021886" y="38177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4" y="6438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45;p74">
              <a:extLst>
                <a:ext uri="{FF2B5EF4-FFF2-40B4-BE49-F238E27FC236}">
                  <a16:creationId xmlns:a16="http://schemas.microsoft.com/office/drawing/2014/main" id="{98DAD9E9-34EF-F8BE-1ED1-528647E60726}"/>
                </a:ext>
              </a:extLst>
            </p:cNvPr>
            <p:cNvSpPr/>
            <p:nvPr/>
          </p:nvSpPr>
          <p:spPr>
            <a:xfrm>
              <a:off x="4110883" y="38177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46;p74">
              <a:extLst>
                <a:ext uri="{FF2B5EF4-FFF2-40B4-BE49-F238E27FC236}">
                  <a16:creationId xmlns:a16="http://schemas.microsoft.com/office/drawing/2014/main" id="{10B5F53A-5137-8211-E102-18490BCF1FEA}"/>
                </a:ext>
              </a:extLst>
            </p:cNvPr>
            <p:cNvSpPr/>
            <p:nvPr/>
          </p:nvSpPr>
          <p:spPr>
            <a:xfrm>
              <a:off x="4199900" y="38177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47;p74">
              <a:extLst>
                <a:ext uri="{FF2B5EF4-FFF2-40B4-BE49-F238E27FC236}">
                  <a16:creationId xmlns:a16="http://schemas.microsoft.com/office/drawing/2014/main" id="{0EBC44FF-ACAA-1428-49CE-2E95A6D22F51}"/>
                </a:ext>
              </a:extLst>
            </p:cNvPr>
            <p:cNvSpPr/>
            <p:nvPr/>
          </p:nvSpPr>
          <p:spPr>
            <a:xfrm>
              <a:off x="4288235" y="38177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48;p74">
              <a:extLst>
                <a:ext uri="{FF2B5EF4-FFF2-40B4-BE49-F238E27FC236}">
                  <a16:creationId xmlns:a16="http://schemas.microsoft.com/office/drawing/2014/main" id="{6D08A881-7C2B-7842-1CDB-60EB7787B2C0}"/>
                </a:ext>
              </a:extLst>
            </p:cNvPr>
            <p:cNvSpPr/>
            <p:nvPr/>
          </p:nvSpPr>
          <p:spPr>
            <a:xfrm>
              <a:off x="3728090" y="38177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49;p74">
              <a:extLst>
                <a:ext uri="{FF2B5EF4-FFF2-40B4-BE49-F238E27FC236}">
                  <a16:creationId xmlns:a16="http://schemas.microsoft.com/office/drawing/2014/main" id="{C84F956D-9183-6335-E73C-0850E5056AC1}"/>
                </a:ext>
              </a:extLst>
            </p:cNvPr>
            <p:cNvSpPr/>
            <p:nvPr/>
          </p:nvSpPr>
          <p:spPr>
            <a:xfrm>
              <a:off x="3728090" y="38177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50;p74">
              <a:extLst>
                <a:ext uri="{FF2B5EF4-FFF2-40B4-BE49-F238E27FC236}">
                  <a16:creationId xmlns:a16="http://schemas.microsoft.com/office/drawing/2014/main" id="{662DB411-DEF5-0F64-256F-7D5E0C5F8A7F}"/>
                </a:ext>
              </a:extLst>
            </p:cNvPr>
            <p:cNvSpPr/>
            <p:nvPr/>
          </p:nvSpPr>
          <p:spPr>
            <a:xfrm>
              <a:off x="3697977" y="3803067"/>
              <a:ext cx="677270" cy="14746"/>
            </a:xfrm>
            <a:custGeom>
              <a:avLst/>
              <a:gdLst/>
              <a:ahLst/>
              <a:cxnLst/>
              <a:rect l="l" t="t" r="r" b="b"/>
              <a:pathLst>
                <a:path w="33758" h="735" extrusionOk="0"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734"/>
                  </a:lnTo>
                  <a:lnTo>
                    <a:pt x="33724" y="734"/>
                  </a:lnTo>
                  <a:lnTo>
                    <a:pt x="33724" y="668"/>
                  </a:lnTo>
                  <a:cubicBezTo>
                    <a:pt x="33758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51;p74">
              <a:extLst>
                <a:ext uri="{FF2B5EF4-FFF2-40B4-BE49-F238E27FC236}">
                  <a16:creationId xmlns:a16="http://schemas.microsoft.com/office/drawing/2014/main" id="{AD842A97-4545-B027-066D-11D31F03BAB8}"/>
                </a:ext>
              </a:extLst>
            </p:cNvPr>
            <p:cNvSpPr/>
            <p:nvPr/>
          </p:nvSpPr>
          <p:spPr>
            <a:xfrm>
              <a:off x="3750841" y="3229540"/>
              <a:ext cx="577559" cy="560426"/>
            </a:xfrm>
            <a:custGeom>
              <a:avLst/>
              <a:gdLst/>
              <a:ahLst/>
              <a:cxnLst/>
              <a:rect l="l" t="t" r="r" b="b"/>
              <a:pathLst>
                <a:path w="28788" h="27934" extrusionOk="0">
                  <a:moveTo>
                    <a:pt x="14211" y="0"/>
                  </a:moveTo>
                  <a:cubicBezTo>
                    <a:pt x="10875" y="0"/>
                    <a:pt x="7706" y="1168"/>
                    <a:pt x="5171" y="3336"/>
                  </a:cubicBezTo>
                  <a:cubicBezTo>
                    <a:pt x="2335" y="5738"/>
                    <a:pt x="567" y="9107"/>
                    <a:pt x="267" y="12843"/>
                  </a:cubicBezTo>
                  <a:cubicBezTo>
                    <a:pt x="0" y="16546"/>
                    <a:pt x="1168" y="20182"/>
                    <a:pt x="3570" y="23017"/>
                  </a:cubicBezTo>
                  <a:cubicBezTo>
                    <a:pt x="6005" y="25852"/>
                    <a:pt x="9374" y="27587"/>
                    <a:pt x="13076" y="27887"/>
                  </a:cubicBezTo>
                  <a:cubicBezTo>
                    <a:pt x="13458" y="27918"/>
                    <a:pt x="13838" y="27933"/>
                    <a:pt x="14218" y="27933"/>
                  </a:cubicBezTo>
                  <a:cubicBezTo>
                    <a:pt x="17520" y="27933"/>
                    <a:pt x="20707" y="26769"/>
                    <a:pt x="23250" y="24585"/>
                  </a:cubicBezTo>
                  <a:cubicBezTo>
                    <a:pt x="26086" y="22183"/>
                    <a:pt x="27854" y="18814"/>
                    <a:pt x="28120" y="15078"/>
                  </a:cubicBezTo>
                  <a:cubicBezTo>
                    <a:pt x="28788" y="7406"/>
                    <a:pt x="23050" y="668"/>
                    <a:pt x="15345" y="34"/>
                  </a:cubicBezTo>
                  <a:cubicBezTo>
                    <a:pt x="14944" y="0"/>
                    <a:pt x="14577" y="0"/>
                    <a:pt x="14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52;p74">
              <a:extLst>
                <a:ext uri="{FF2B5EF4-FFF2-40B4-BE49-F238E27FC236}">
                  <a16:creationId xmlns:a16="http://schemas.microsoft.com/office/drawing/2014/main" id="{EBF3A4D2-531A-28CB-8676-C00E717C6468}"/>
                </a:ext>
              </a:extLst>
            </p:cNvPr>
            <p:cNvSpPr/>
            <p:nvPr/>
          </p:nvSpPr>
          <p:spPr>
            <a:xfrm>
              <a:off x="3737460" y="3210802"/>
              <a:ext cx="598966" cy="598986"/>
            </a:xfrm>
            <a:custGeom>
              <a:avLst/>
              <a:gdLst/>
              <a:ahLst/>
              <a:cxnLst/>
              <a:rect l="l" t="t" r="r" b="b"/>
              <a:pathLst>
                <a:path w="29855" h="29856" extrusionOk="0">
                  <a:moveTo>
                    <a:pt x="16045" y="634"/>
                  </a:moveTo>
                  <a:cubicBezTo>
                    <a:pt x="8173" y="0"/>
                    <a:pt x="1234" y="5905"/>
                    <a:pt x="601" y="13810"/>
                  </a:cubicBezTo>
                  <a:cubicBezTo>
                    <a:pt x="0" y="21683"/>
                    <a:pt x="5871" y="28621"/>
                    <a:pt x="13777" y="29255"/>
                  </a:cubicBezTo>
                  <a:cubicBezTo>
                    <a:pt x="21682" y="29855"/>
                    <a:pt x="28587" y="23984"/>
                    <a:pt x="29221" y="16079"/>
                  </a:cubicBezTo>
                  <a:lnTo>
                    <a:pt x="29221" y="16079"/>
                  </a:lnTo>
                  <a:lnTo>
                    <a:pt x="29221" y="16079"/>
                  </a:lnTo>
                  <a:lnTo>
                    <a:pt x="29221" y="16079"/>
                  </a:lnTo>
                  <a:cubicBezTo>
                    <a:pt x="29855" y="8140"/>
                    <a:pt x="23951" y="1268"/>
                    <a:pt x="16045" y="634"/>
                  </a:cubicBezTo>
                  <a:close/>
                  <a:moveTo>
                    <a:pt x="28854" y="16012"/>
                  </a:moveTo>
                  <a:cubicBezTo>
                    <a:pt x="28554" y="19748"/>
                    <a:pt x="26786" y="23117"/>
                    <a:pt x="23951" y="25519"/>
                  </a:cubicBezTo>
                  <a:cubicBezTo>
                    <a:pt x="21115" y="27954"/>
                    <a:pt x="17513" y="29121"/>
                    <a:pt x="13777" y="28821"/>
                  </a:cubicBezTo>
                  <a:cubicBezTo>
                    <a:pt x="10074" y="28521"/>
                    <a:pt x="6705" y="26786"/>
                    <a:pt x="4270" y="23951"/>
                  </a:cubicBezTo>
                  <a:cubicBezTo>
                    <a:pt x="1868" y="21116"/>
                    <a:pt x="701" y="17480"/>
                    <a:pt x="1001" y="13777"/>
                  </a:cubicBezTo>
                  <a:cubicBezTo>
                    <a:pt x="1268" y="10074"/>
                    <a:pt x="3036" y="6672"/>
                    <a:pt x="5871" y="4270"/>
                  </a:cubicBezTo>
                  <a:cubicBezTo>
                    <a:pt x="8406" y="2102"/>
                    <a:pt x="11575" y="934"/>
                    <a:pt x="14911" y="934"/>
                  </a:cubicBezTo>
                  <a:cubicBezTo>
                    <a:pt x="15278" y="934"/>
                    <a:pt x="15678" y="934"/>
                    <a:pt x="16045" y="968"/>
                  </a:cubicBezTo>
                  <a:cubicBezTo>
                    <a:pt x="23717" y="1602"/>
                    <a:pt x="29455" y="8340"/>
                    <a:pt x="28854" y="16012"/>
                  </a:cubicBezTo>
                  <a:close/>
                </a:path>
              </a:pathLst>
            </a:custGeom>
            <a:solidFill>
              <a:srgbClr val="FDB4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53;p74">
              <a:extLst>
                <a:ext uri="{FF2B5EF4-FFF2-40B4-BE49-F238E27FC236}">
                  <a16:creationId xmlns:a16="http://schemas.microsoft.com/office/drawing/2014/main" id="{1EEDD885-FAB1-98EF-A31C-4B03AE1C7E95}"/>
                </a:ext>
              </a:extLst>
            </p:cNvPr>
            <p:cNvSpPr/>
            <p:nvPr/>
          </p:nvSpPr>
          <p:spPr>
            <a:xfrm>
              <a:off x="3744140" y="3222619"/>
              <a:ext cx="592285" cy="575794"/>
            </a:xfrm>
            <a:custGeom>
              <a:avLst/>
              <a:gdLst/>
              <a:ahLst/>
              <a:cxnLst/>
              <a:rect l="l" t="t" r="r" b="b"/>
              <a:pathLst>
                <a:path w="29522" h="28700" extrusionOk="0">
                  <a:moveTo>
                    <a:pt x="14545" y="679"/>
                  </a:moveTo>
                  <a:cubicBezTo>
                    <a:pt x="14911" y="679"/>
                    <a:pt x="15278" y="679"/>
                    <a:pt x="15612" y="712"/>
                  </a:cubicBezTo>
                  <a:cubicBezTo>
                    <a:pt x="23117" y="1346"/>
                    <a:pt x="28755" y="7918"/>
                    <a:pt x="28188" y="15390"/>
                  </a:cubicBezTo>
                  <a:cubicBezTo>
                    <a:pt x="27887" y="19026"/>
                    <a:pt x="26220" y="22328"/>
                    <a:pt x="23418" y="24696"/>
                  </a:cubicBezTo>
                  <a:cubicBezTo>
                    <a:pt x="20971" y="26815"/>
                    <a:pt x="17856" y="27946"/>
                    <a:pt x="14648" y="27946"/>
                  </a:cubicBezTo>
                  <a:cubicBezTo>
                    <a:pt x="14270" y="27946"/>
                    <a:pt x="13890" y="27930"/>
                    <a:pt x="13510" y="27899"/>
                  </a:cubicBezTo>
                  <a:cubicBezTo>
                    <a:pt x="9875" y="27598"/>
                    <a:pt x="6572" y="25930"/>
                    <a:pt x="4204" y="23162"/>
                  </a:cubicBezTo>
                  <a:cubicBezTo>
                    <a:pt x="1835" y="20393"/>
                    <a:pt x="701" y="16857"/>
                    <a:pt x="1002" y="13221"/>
                  </a:cubicBezTo>
                  <a:cubicBezTo>
                    <a:pt x="1268" y="9585"/>
                    <a:pt x="2936" y="6316"/>
                    <a:pt x="5738" y="3915"/>
                  </a:cubicBezTo>
                  <a:cubicBezTo>
                    <a:pt x="8240" y="1780"/>
                    <a:pt x="11342" y="679"/>
                    <a:pt x="14545" y="679"/>
                  </a:cubicBezTo>
                  <a:close/>
                  <a:moveTo>
                    <a:pt x="14578" y="1"/>
                  </a:moveTo>
                  <a:cubicBezTo>
                    <a:pt x="11146" y="1"/>
                    <a:pt x="7856" y="1220"/>
                    <a:pt x="5271" y="3414"/>
                  </a:cubicBezTo>
                  <a:cubicBezTo>
                    <a:pt x="2369" y="5916"/>
                    <a:pt x="601" y="9385"/>
                    <a:pt x="268" y="13221"/>
                  </a:cubicBezTo>
                  <a:cubicBezTo>
                    <a:pt x="1" y="17057"/>
                    <a:pt x="1202" y="20760"/>
                    <a:pt x="3670" y="23662"/>
                  </a:cubicBezTo>
                  <a:cubicBezTo>
                    <a:pt x="6172" y="26564"/>
                    <a:pt x="9608" y="28332"/>
                    <a:pt x="13444" y="28666"/>
                  </a:cubicBezTo>
                  <a:cubicBezTo>
                    <a:pt x="13844" y="28699"/>
                    <a:pt x="14244" y="28699"/>
                    <a:pt x="14611" y="28699"/>
                  </a:cubicBezTo>
                  <a:cubicBezTo>
                    <a:pt x="18047" y="28699"/>
                    <a:pt x="21283" y="27498"/>
                    <a:pt x="23918" y="25263"/>
                  </a:cubicBezTo>
                  <a:cubicBezTo>
                    <a:pt x="26853" y="22762"/>
                    <a:pt x="28588" y="19326"/>
                    <a:pt x="28921" y="15490"/>
                  </a:cubicBezTo>
                  <a:cubicBezTo>
                    <a:pt x="29522" y="7584"/>
                    <a:pt x="23584" y="679"/>
                    <a:pt x="15712" y="45"/>
                  </a:cubicBezTo>
                  <a:cubicBezTo>
                    <a:pt x="15333" y="16"/>
                    <a:pt x="14954" y="1"/>
                    <a:pt x="14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54;p74">
              <a:extLst>
                <a:ext uri="{FF2B5EF4-FFF2-40B4-BE49-F238E27FC236}">
                  <a16:creationId xmlns:a16="http://schemas.microsoft.com/office/drawing/2014/main" id="{FE507BBB-DBC8-C2F6-F128-6771778E89E5}"/>
                </a:ext>
              </a:extLst>
            </p:cNvPr>
            <p:cNvSpPr/>
            <p:nvPr/>
          </p:nvSpPr>
          <p:spPr>
            <a:xfrm>
              <a:off x="3934875" y="3352684"/>
              <a:ext cx="212843" cy="344674"/>
            </a:xfrm>
            <a:custGeom>
              <a:avLst/>
              <a:gdLst/>
              <a:ahLst/>
              <a:cxnLst/>
              <a:rect l="l" t="t" r="r" b="b"/>
              <a:pathLst>
                <a:path w="10609" h="17180" extrusionOk="0">
                  <a:moveTo>
                    <a:pt x="4237" y="4437"/>
                  </a:moveTo>
                  <a:lnTo>
                    <a:pt x="4237" y="6939"/>
                  </a:lnTo>
                  <a:cubicBezTo>
                    <a:pt x="3436" y="6705"/>
                    <a:pt x="2903" y="6338"/>
                    <a:pt x="2903" y="5704"/>
                  </a:cubicBezTo>
                  <a:cubicBezTo>
                    <a:pt x="2903" y="5104"/>
                    <a:pt x="3336" y="4604"/>
                    <a:pt x="4237" y="4437"/>
                  </a:cubicBezTo>
                  <a:close/>
                  <a:moveTo>
                    <a:pt x="6072" y="10074"/>
                  </a:moveTo>
                  <a:cubicBezTo>
                    <a:pt x="6872" y="10374"/>
                    <a:pt x="7406" y="10708"/>
                    <a:pt x="7406" y="11342"/>
                  </a:cubicBezTo>
                  <a:cubicBezTo>
                    <a:pt x="7406" y="11909"/>
                    <a:pt x="7039" y="12442"/>
                    <a:pt x="6072" y="12676"/>
                  </a:cubicBezTo>
                  <a:lnTo>
                    <a:pt x="6072" y="10074"/>
                  </a:lnTo>
                  <a:close/>
                  <a:moveTo>
                    <a:pt x="4237" y="0"/>
                  </a:moveTo>
                  <a:lnTo>
                    <a:pt x="4237" y="2035"/>
                  </a:lnTo>
                  <a:cubicBezTo>
                    <a:pt x="1368" y="2369"/>
                    <a:pt x="1" y="4036"/>
                    <a:pt x="1" y="5938"/>
                  </a:cubicBezTo>
                  <a:cubicBezTo>
                    <a:pt x="1" y="8506"/>
                    <a:pt x="2202" y="9207"/>
                    <a:pt x="4237" y="9674"/>
                  </a:cubicBezTo>
                  <a:lnTo>
                    <a:pt x="4237" y="12743"/>
                  </a:lnTo>
                  <a:cubicBezTo>
                    <a:pt x="3336" y="12609"/>
                    <a:pt x="2369" y="12342"/>
                    <a:pt x="1435" y="11775"/>
                  </a:cubicBezTo>
                  <a:lnTo>
                    <a:pt x="534" y="14044"/>
                  </a:lnTo>
                  <a:cubicBezTo>
                    <a:pt x="1535" y="14711"/>
                    <a:pt x="2869" y="15044"/>
                    <a:pt x="4237" y="15178"/>
                  </a:cubicBezTo>
                  <a:lnTo>
                    <a:pt x="4237" y="17179"/>
                  </a:lnTo>
                  <a:lnTo>
                    <a:pt x="6072" y="17179"/>
                  </a:lnTo>
                  <a:lnTo>
                    <a:pt x="6072" y="15111"/>
                  </a:lnTo>
                  <a:cubicBezTo>
                    <a:pt x="8940" y="14777"/>
                    <a:pt x="10375" y="13110"/>
                    <a:pt x="10375" y="11208"/>
                  </a:cubicBezTo>
                  <a:cubicBezTo>
                    <a:pt x="10375" y="8573"/>
                    <a:pt x="8106" y="7906"/>
                    <a:pt x="6072" y="7406"/>
                  </a:cubicBezTo>
                  <a:lnTo>
                    <a:pt x="6072" y="4370"/>
                  </a:lnTo>
                  <a:cubicBezTo>
                    <a:pt x="7406" y="4503"/>
                    <a:pt x="8707" y="5004"/>
                    <a:pt x="9607" y="5671"/>
                  </a:cubicBezTo>
                  <a:lnTo>
                    <a:pt x="10608" y="3436"/>
                  </a:lnTo>
                  <a:cubicBezTo>
                    <a:pt x="9607" y="2669"/>
                    <a:pt x="7873" y="2102"/>
                    <a:pt x="6072" y="2002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55;p74">
              <a:extLst>
                <a:ext uri="{FF2B5EF4-FFF2-40B4-BE49-F238E27FC236}">
                  <a16:creationId xmlns:a16="http://schemas.microsoft.com/office/drawing/2014/main" id="{1FE40B79-B215-A86D-568A-6DCDA2697D8F}"/>
                </a:ext>
              </a:extLst>
            </p:cNvPr>
            <p:cNvSpPr/>
            <p:nvPr/>
          </p:nvSpPr>
          <p:spPr>
            <a:xfrm>
              <a:off x="3787656" y="3265472"/>
              <a:ext cx="423640" cy="422516"/>
            </a:xfrm>
            <a:custGeom>
              <a:avLst/>
              <a:gdLst/>
              <a:ahLst/>
              <a:cxnLst/>
              <a:rect l="l" t="t" r="r" b="b"/>
              <a:pathLst>
                <a:path w="21116" h="21060" extrusionOk="0">
                  <a:moveTo>
                    <a:pt x="12342" y="1"/>
                  </a:moveTo>
                  <a:cubicBezTo>
                    <a:pt x="6047" y="1"/>
                    <a:pt x="741" y="4859"/>
                    <a:pt x="267" y="11219"/>
                  </a:cubicBezTo>
                  <a:cubicBezTo>
                    <a:pt x="0" y="15055"/>
                    <a:pt x="1468" y="18591"/>
                    <a:pt x="4070" y="21059"/>
                  </a:cubicBezTo>
                  <a:cubicBezTo>
                    <a:pt x="1701" y="18624"/>
                    <a:pt x="367" y="15255"/>
                    <a:pt x="667" y="11619"/>
                  </a:cubicBezTo>
                  <a:cubicBezTo>
                    <a:pt x="1175" y="5243"/>
                    <a:pt x="6509" y="405"/>
                    <a:pt x="12768" y="405"/>
                  </a:cubicBezTo>
                  <a:cubicBezTo>
                    <a:pt x="13091" y="405"/>
                    <a:pt x="13416" y="418"/>
                    <a:pt x="13743" y="444"/>
                  </a:cubicBezTo>
                  <a:cubicBezTo>
                    <a:pt x="16612" y="678"/>
                    <a:pt x="19180" y="1879"/>
                    <a:pt x="21115" y="3713"/>
                  </a:cubicBezTo>
                  <a:cubicBezTo>
                    <a:pt x="19114" y="1679"/>
                    <a:pt x="16412" y="278"/>
                    <a:pt x="13376" y="44"/>
                  </a:cubicBezTo>
                  <a:cubicBezTo>
                    <a:pt x="13029" y="15"/>
                    <a:pt x="12684" y="1"/>
                    <a:pt x="12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675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3499;p74">
            <a:extLst>
              <a:ext uri="{FF2B5EF4-FFF2-40B4-BE49-F238E27FC236}">
                <a16:creationId xmlns:a16="http://schemas.microsoft.com/office/drawing/2014/main" id="{2AF9EB0D-4F47-6CEB-FBB5-C6D69C0A9770}"/>
              </a:ext>
            </a:extLst>
          </p:cNvPr>
          <p:cNvGrpSpPr/>
          <p:nvPr/>
        </p:nvGrpSpPr>
        <p:grpSpPr>
          <a:xfrm>
            <a:off x="0" y="1698913"/>
            <a:ext cx="5094190" cy="2935926"/>
            <a:chOff x="12553" y="1292880"/>
            <a:chExt cx="6347900" cy="3658475"/>
          </a:xfrm>
        </p:grpSpPr>
        <p:sp>
          <p:nvSpPr>
            <p:cNvPr id="9" name="Google Shape;3500;p74">
              <a:extLst>
                <a:ext uri="{FF2B5EF4-FFF2-40B4-BE49-F238E27FC236}">
                  <a16:creationId xmlns:a16="http://schemas.microsoft.com/office/drawing/2014/main" id="{892504EA-02E9-990B-3865-237A39475B2B}"/>
                </a:ext>
              </a:extLst>
            </p:cNvPr>
            <p:cNvSpPr/>
            <p:nvPr/>
          </p:nvSpPr>
          <p:spPr>
            <a:xfrm>
              <a:off x="12553" y="1292880"/>
              <a:ext cx="6347900" cy="3658475"/>
            </a:xfrm>
            <a:custGeom>
              <a:avLst/>
              <a:gdLst/>
              <a:ahLst/>
              <a:cxnLst/>
              <a:rect l="l" t="t" r="r" b="b"/>
              <a:pathLst>
                <a:path w="253916" h="146339" extrusionOk="0">
                  <a:moveTo>
                    <a:pt x="253916" y="1"/>
                  </a:moveTo>
                  <a:lnTo>
                    <a:pt x="223060" y="16246"/>
                  </a:lnTo>
                  <a:lnTo>
                    <a:pt x="230999" y="22517"/>
                  </a:lnTo>
                  <a:lnTo>
                    <a:pt x="205548" y="53739"/>
                  </a:lnTo>
                  <a:lnTo>
                    <a:pt x="171790" y="29589"/>
                  </a:lnTo>
                  <a:lnTo>
                    <a:pt x="119253" y="84628"/>
                  </a:lnTo>
                  <a:lnTo>
                    <a:pt x="77957" y="60878"/>
                  </a:lnTo>
                  <a:lnTo>
                    <a:pt x="1" y="129260"/>
                  </a:lnTo>
                  <a:lnTo>
                    <a:pt x="1" y="146339"/>
                  </a:lnTo>
                  <a:lnTo>
                    <a:pt x="79625" y="72553"/>
                  </a:lnTo>
                  <a:lnTo>
                    <a:pt x="119453" y="97070"/>
                  </a:lnTo>
                  <a:lnTo>
                    <a:pt x="173225" y="43132"/>
                  </a:lnTo>
                  <a:lnTo>
                    <a:pt x="207216" y="67316"/>
                  </a:lnTo>
                  <a:lnTo>
                    <a:pt x="238905" y="28555"/>
                  </a:lnTo>
                  <a:lnTo>
                    <a:pt x="246410" y="34592"/>
                  </a:lnTo>
                  <a:lnTo>
                    <a:pt x="2539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01;p74">
              <a:extLst>
                <a:ext uri="{FF2B5EF4-FFF2-40B4-BE49-F238E27FC236}">
                  <a16:creationId xmlns:a16="http://schemas.microsoft.com/office/drawing/2014/main" id="{EAF25269-8FD6-5ED4-3C44-2D77E0D033F6}"/>
                </a:ext>
              </a:extLst>
            </p:cNvPr>
            <p:cNvSpPr/>
            <p:nvPr/>
          </p:nvSpPr>
          <p:spPr>
            <a:xfrm>
              <a:off x="1752153" y="2756480"/>
              <a:ext cx="437000" cy="398500"/>
            </a:xfrm>
            <a:custGeom>
              <a:avLst/>
              <a:gdLst/>
              <a:ahLst/>
              <a:cxnLst/>
              <a:rect l="l" t="t" r="r" b="b"/>
              <a:pathLst>
                <a:path w="17480" h="15940" extrusionOk="0">
                  <a:moveTo>
                    <a:pt x="8745" y="1"/>
                  </a:moveTo>
                  <a:cubicBezTo>
                    <a:pt x="5120" y="1"/>
                    <a:pt x="1834" y="2495"/>
                    <a:pt x="1001" y="6203"/>
                  </a:cubicBezTo>
                  <a:cubicBezTo>
                    <a:pt x="0" y="10506"/>
                    <a:pt x="2702" y="14743"/>
                    <a:pt x="7005" y="15743"/>
                  </a:cubicBezTo>
                  <a:cubicBezTo>
                    <a:pt x="7591" y="15876"/>
                    <a:pt x="8177" y="15940"/>
                    <a:pt x="8754" y="15940"/>
                  </a:cubicBezTo>
                  <a:cubicBezTo>
                    <a:pt x="12384" y="15940"/>
                    <a:pt x="15677" y="13423"/>
                    <a:pt x="16512" y="9739"/>
                  </a:cubicBezTo>
                  <a:cubicBezTo>
                    <a:pt x="17479" y="5436"/>
                    <a:pt x="14811" y="1166"/>
                    <a:pt x="10508" y="199"/>
                  </a:cubicBezTo>
                  <a:cubicBezTo>
                    <a:pt x="9917" y="65"/>
                    <a:pt x="9327" y="1"/>
                    <a:pt x="8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02;p74">
              <a:extLst>
                <a:ext uri="{FF2B5EF4-FFF2-40B4-BE49-F238E27FC236}">
                  <a16:creationId xmlns:a16="http://schemas.microsoft.com/office/drawing/2014/main" id="{77FF2460-2A59-78B2-39AF-A8385F097D9B}"/>
                </a:ext>
              </a:extLst>
            </p:cNvPr>
            <p:cNvSpPr/>
            <p:nvPr/>
          </p:nvSpPr>
          <p:spPr>
            <a:xfrm>
              <a:off x="4107978" y="1999130"/>
              <a:ext cx="452850" cy="398475"/>
            </a:xfrm>
            <a:custGeom>
              <a:avLst/>
              <a:gdLst/>
              <a:ahLst/>
              <a:cxnLst/>
              <a:rect l="l" t="t" r="r" b="b"/>
              <a:pathLst>
                <a:path w="18114" h="15939" extrusionOk="0">
                  <a:moveTo>
                    <a:pt x="9058" y="1"/>
                  </a:moveTo>
                  <a:cubicBezTo>
                    <a:pt x="8027" y="1"/>
                    <a:pt x="6980" y="205"/>
                    <a:pt x="5972" y="638"/>
                  </a:cubicBezTo>
                  <a:cubicBezTo>
                    <a:pt x="1902" y="2339"/>
                    <a:pt x="1" y="7009"/>
                    <a:pt x="1702" y="11046"/>
                  </a:cubicBezTo>
                  <a:cubicBezTo>
                    <a:pt x="2981" y="14104"/>
                    <a:pt x="5937" y="15938"/>
                    <a:pt x="9054" y="15938"/>
                  </a:cubicBezTo>
                  <a:cubicBezTo>
                    <a:pt x="10084" y="15938"/>
                    <a:pt x="11132" y="15738"/>
                    <a:pt x="12143" y="15315"/>
                  </a:cubicBezTo>
                  <a:cubicBezTo>
                    <a:pt x="16179" y="13614"/>
                    <a:pt x="18114" y="8944"/>
                    <a:pt x="16379" y="4875"/>
                  </a:cubicBezTo>
                  <a:cubicBezTo>
                    <a:pt x="15103" y="1846"/>
                    <a:pt x="12155" y="1"/>
                    <a:pt x="9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3503;p74">
            <a:extLst>
              <a:ext uri="{FF2B5EF4-FFF2-40B4-BE49-F238E27FC236}">
                <a16:creationId xmlns:a16="http://schemas.microsoft.com/office/drawing/2014/main" id="{4E6A8454-98AA-49CB-070C-B293BDA67D35}"/>
              </a:ext>
            </a:extLst>
          </p:cNvPr>
          <p:cNvSpPr/>
          <p:nvPr/>
        </p:nvSpPr>
        <p:spPr>
          <a:xfrm>
            <a:off x="509454" y="4327010"/>
            <a:ext cx="3467100" cy="431400"/>
          </a:xfrm>
          <a:prstGeom prst="ellipse">
            <a:avLst/>
          </a:prstGeom>
          <a:solidFill>
            <a:srgbClr val="212529">
              <a:alpha val="39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504;p74">
            <a:extLst>
              <a:ext uri="{FF2B5EF4-FFF2-40B4-BE49-F238E27FC236}">
                <a16:creationId xmlns:a16="http://schemas.microsoft.com/office/drawing/2014/main" id="{D59F1FC4-5653-EE24-2D33-CD1CE5E24B28}"/>
              </a:ext>
            </a:extLst>
          </p:cNvPr>
          <p:cNvSpPr txBox="1">
            <a:spLocks/>
          </p:cNvSpPr>
          <p:nvPr/>
        </p:nvSpPr>
        <p:spPr>
          <a:xfrm>
            <a:off x="4915688" y="522080"/>
            <a:ext cx="36822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Inter"/>
              <a:buNone/>
              <a:defRPr sz="3500" b="1" i="0" u="none" strike="noStrike" cap="none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DM Serif Text"/>
              <a:buNone/>
              <a:defRPr sz="36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fr-FR" sz="4800"/>
              <a:t>THANK </a:t>
            </a:r>
            <a:r>
              <a:rPr lang="fr-FR" sz="4800">
                <a:solidFill>
                  <a:schemeClr val="dk2"/>
                </a:solidFill>
              </a:rPr>
              <a:t>YOU!</a:t>
            </a:r>
          </a:p>
        </p:txBody>
      </p:sp>
      <p:grpSp>
        <p:nvGrpSpPr>
          <p:cNvPr id="14" name="Google Shape;3525;p74">
            <a:extLst>
              <a:ext uri="{FF2B5EF4-FFF2-40B4-BE49-F238E27FC236}">
                <a16:creationId xmlns:a16="http://schemas.microsoft.com/office/drawing/2014/main" id="{F55D4269-B093-FE25-BD85-1306F555304E}"/>
              </a:ext>
            </a:extLst>
          </p:cNvPr>
          <p:cNvGrpSpPr/>
          <p:nvPr/>
        </p:nvGrpSpPr>
        <p:grpSpPr>
          <a:xfrm>
            <a:off x="3042864" y="934902"/>
            <a:ext cx="771644" cy="644488"/>
            <a:chOff x="2860498" y="605292"/>
            <a:chExt cx="771644" cy="644488"/>
          </a:xfrm>
        </p:grpSpPr>
        <p:sp>
          <p:nvSpPr>
            <p:cNvPr id="15" name="Google Shape;3526;p74">
              <a:extLst>
                <a:ext uri="{FF2B5EF4-FFF2-40B4-BE49-F238E27FC236}">
                  <a16:creationId xmlns:a16="http://schemas.microsoft.com/office/drawing/2014/main" id="{578EBA18-4B4F-98AE-8E50-37A5406FF4D3}"/>
                </a:ext>
              </a:extLst>
            </p:cNvPr>
            <p:cNvSpPr/>
            <p:nvPr/>
          </p:nvSpPr>
          <p:spPr>
            <a:xfrm>
              <a:off x="2860498" y="688271"/>
              <a:ext cx="419627" cy="41896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27;p74">
              <a:extLst>
                <a:ext uri="{FF2B5EF4-FFF2-40B4-BE49-F238E27FC236}">
                  <a16:creationId xmlns:a16="http://schemas.microsoft.com/office/drawing/2014/main" id="{290401A4-16D3-AA2B-FC73-665F28C221D8}"/>
                </a:ext>
              </a:extLst>
            </p:cNvPr>
            <p:cNvSpPr/>
            <p:nvPr/>
          </p:nvSpPr>
          <p:spPr>
            <a:xfrm>
              <a:off x="3281449" y="605292"/>
              <a:ext cx="239606" cy="241613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28;p74">
              <a:extLst>
                <a:ext uri="{FF2B5EF4-FFF2-40B4-BE49-F238E27FC236}">
                  <a16:creationId xmlns:a16="http://schemas.microsoft.com/office/drawing/2014/main" id="{63149313-1A35-1E7A-6046-414F072FF58D}"/>
                </a:ext>
              </a:extLst>
            </p:cNvPr>
            <p:cNvSpPr/>
            <p:nvPr/>
          </p:nvSpPr>
          <p:spPr>
            <a:xfrm>
              <a:off x="3280787" y="898405"/>
              <a:ext cx="351355" cy="351375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529;p74">
            <a:extLst>
              <a:ext uri="{FF2B5EF4-FFF2-40B4-BE49-F238E27FC236}">
                <a16:creationId xmlns:a16="http://schemas.microsoft.com/office/drawing/2014/main" id="{BE616E31-530C-B3D4-1E16-9397B8160808}"/>
              </a:ext>
            </a:extLst>
          </p:cNvPr>
          <p:cNvGrpSpPr/>
          <p:nvPr/>
        </p:nvGrpSpPr>
        <p:grpSpPr>
          <a:xfrm>
            <a:off x="449605" y="1099067"/>
            <a:ext cx="594973" cy="600310"/>
            <a:chOff x="267239" y="769457"/>
            <a:chExt cx="594973" cy="600310"/>
          </a:xfrm>
        </p:grpSpPr>
        <p:sp>
          <p:nvSpPr>
            <p:cNvPr id="19" name="Google Shape;3530;p74">
              <a:extLst>
                <a:ext uri="{FF2B5EF4-FFF2-40B4-BE49-F238E27FC236}">
                  <a16:creationId xmlns:a16="http://schemas.microsoft.com/office/drawing/2014/main" id="{BFDC3D6A-AF0B-6BED-79B1-66AAEF091022}"/>
                </a:ext>
              </a:extLst>
            </p:cNvPr>
            <p:cNvSpPr/>
            <p:nvPr/>
          </p:nvSpPr>
          <p:spPr>
            <a:xfrm>
              <a:off x="267239" y="827678"/>
              <a:ext cx="542109" cy="542089"/>
            </a:xfrm>
            <a:custGeom>
              <a:avLst/>
              <a:gdLst/>
              <a:ahLst/>
              <a:cxnLst/>
              <a:rect l="l" t="t" r="r" b="b"/>
              <a:pathLst>
                <a:path w="27021" h="27020" extrusionOk="0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31;p74">
              <a:extLst>
                <a:ext uri="{FF2B5EF4-FFF2-40B4-BE49-F238E27FC236}">
                  <a16:creationId xmlns:a16="http://schemas.microsoft.com/office/drawing/2014/main" id="{91CD392A-CDDD-5C38-E843-63CB04C6E8B6}"/>
                </a:ext>
              </a:extLst>
            </p:cNvPr>
            <p:cNvSpPr/>
            <p:nvPr/>
          </p:nvSpPr>
          <p:spPr>
            <a:xfrm>
              <a:off x="401096" y="961515"/>
              <a:ext cx="275739" cy="274415"/>
            </a:xfrm>
            <a:custGeom>
              <a:avLst/>
              <a:gdLst/>
              <a:ahLst/>
              <a:cxnLst/>
              <a:rect l="l" t="t" r="r" b="b"/>
              <a:pathLst>
                <a:path w="13744" h="13678" extrusionOk="0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32;p74">
              <a:extLst>
                <a:ext uri="{FF2B5EF4-FFF2-40B4-BE49-F238E27FC236}">
                  <a16:creationId xmlns:a16="http://schemas.microsoft.com/office/drawing/2014/main" id="{6A3D956A-70EA-0950-98BB-DEE77B5458CB}"/>
                </a:ext>
              </a:extLst>
            </p:cNvPr>
            <p:cNvSpPr/>
            <p:nvPr/>
          </p:nvSpPr>
          <p:spPr>
            <a:xfrm>
              <a:off x="530259" y="812792"/>
              <a:ext cx="290465" cy="291970"/>
            </a:xfrm>
            <a:custGeom>
              <a:avLst/>
              <a:gdLst/>
              <a:ahLst/>
              <a:cxnLst/>
              <a:rect l="l" t="t" r="r" b="b"/>
              <a:pathLst>
                <a:path w="14478" h="14553" extrusionOk="0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33;p74">
              <a:extLst>
                <a:ext uri="{FF2B5EF4-FFF2-40B4-BE49-F238E27FC236}">
                  <a16:creationId xmlns:a16="http://schemas.microsoft.com/office/drawing/2014/main" id="{816D39B2-67B6-06D6-6374-BF146E1E03A2}"/>
                </a:ext>
              </a:extLst>
            </p:cNvPr>
            <p:cNvSpPr/>
            <p:nvPr/>
          </p:nvSpPr>
          <p:spPr>
            <a:xfrm>
              <a:off x="779214" y="794876"/>
              <a:ext cx="59566" cy="59586"/>
            </a:xfrm>
            <a:custGeom>
              <a:avLst/>
              <a:gdLst/>
              <a:ahLst/>
              <a:cxnLst/>
              <a:rect l="l" t="t" r="r" b="b"/>
              <a:pathLst>
                <a:path w="2969" h="2970" extrusionOk="0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CDDE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34;p74">
              <a:extLst>
                <a:ext uri="{FF2B5EF4-FFF2-40B4-BE49-F238E27FC236}">
                  <a16:creationId xmlns:a16="http://schemas.microsoft.com/office/drawing/2014/main" id="{31901D45-4E3D-2AF9-D548-69F547035A38}"/>
                </a:ext>
              </a:extLst>
            </p:cNvPr>
            <p:cNvSpPr/>
            <p:nvPr/>
          </p:nvSpPr>
          <p:spPr>
            <a:xfrm>
              <a:off x="805316" y="769457"/>
              <a:ext cx="56897" cy="58241"/>
            </a:xfrm>
            <a:custGeom>
              <a:avLst/>
              <a:gdLst/>
              <a:ahLst/>
              <a:cxnLst/>
              <a:rect l="l" t="t" r="r" b="b"/>
              <a:pathLst>
                <a:path w="2836" h="2903" extrusionOk="0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535;p74">
            <a:extLst>
              <a:ext uri="{FF2B5EF4-FFF2-40B4-BE49-F238E27FC236}">
                <a16:creationId xmlns:a16="http://schemas.microsoft.com/office/drawing/2014/main" id="{F4E24836-870C-2F26-5A6B-25EE184B2BB7}"/>
              </a:ext>
            </a:extLst>
          </p:cNvPr>
          <p:cNvGrpSpPr/>
          <p:nvPr/>
        </p:nvGrpSpPr>
        <p:grpSpPr>
          <a:xfrm>
            <a:off x="874569" y="1440658"/>
            <a:ext cx="2100724" cy="3150467"/>
            <a:chOff x="692203" y="1111048"/>
            <a:chExt cx="2100724" cy="3150467"/>
          </a:xfrm>
        </p:grpSpPr>
        <p:grpSp>
          <p:nvGrpSpPr>
            <p:cNvPr id="25" name="Google Shape;3536;p74">
              <a:extLst>
                <a:ext uri="{FF2B5EF4-FFF2-40B4-BE49-F238E27FC236}">
                  <a16:creationId xmlns:a16="http://schemas.microsoft.com/office/drawing/2014/main" id="{92F0D07B-9407-5078-FAB3-DDC5217957BE}"/>
                </a:ext>
              </a:extLst>
            </p:cNvPr>
            <p:cNvGrpSpPr/>
            <p:nvPr/>
          </p:nvGrpSpPr>
          <p:grpSpPr>
            <a:xfrm>
              <a:off x="1696879" y="1378548"/>
              <a:ext cx="410258" cy="410679"/>
              <a:chOff x="2677794" y="1562270"/>
              <a:chExt cx="410258" cy="410679"/>
            </a:xfrm>
          </p:grpSpPr>
          <p:sp>
            <p:nvSpPr>
              <p:cNvPr id="1248" name="Google Shape;3537;p74">
                <a:extLst>
                  <a:ext uri="{FF2B5EF4-FFF2-40B4-BE49-F238E27FC236}">
                    <a16:creationId xmlns:a16="http://schemas.microsoft.com/office/drawing/2014/main" id="{63E69FDE-172B-7618-EBFB-36BAB5189758}"/>
                  </a:ext>
                </a:extLst>
              </p:cNvPr>
              <p:cNvSpPr/>
              <p:nvPr/>
            </p:nvSpPr>
            <p:spPr>
              <a:xfrm>
                <a:off x="2916719" y="1874142"/>
                <a:ext cx="92368" cy="98808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4925" extrusionOk="0">
                    <a:moveTo>
                      <a:pt x="0" y="0"/>
                    </a:moveTo>
                    <a:cubicBezTo>
                      <a:pt x="0" y="0"/>
                      <a:pt x="367" y="1902"/>
                      <a:pt x="0" y="3803"/>
                    </a:cubicBezTo>
                    <a:cubicBezTo>
                      <a:pt x="0" y="3803"/>
                      <a:pt x="1237" y="4925"/>
                      <a:pt x="2615" y="4925"/>
                    </a:cubicBezTo>
                    <a:cubicBezTo>
                      <a:pt x="2721" y="4925"/>
                      <a:pt x="2828" y="4918"/>
                      <a:pt x="2935" y="4904"/>
                    </a:cubicBezTo>
                    <a:cubicBezTo>
                      <a:pt x="4437" y="4704"/>
                      <a:pt x="4603" y="3536"/>
                      <a:pt x="4603" y="3536"/>
                    </a:cubicBez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3538;p74">
                <a:extLst>
                  <a:ext uri="{FF2B5EF4-FFF2-40B4-BE49-F238E27FC236}">
                    <a16:creationId xmlns:a16="http://schemas.microsoft.com/office/drawing/2014/main" id="{D3F598B3-10BD-D11A-7E1D-CC4A3C0E398F}"/>
                  </a:ext>
                </a:extLst>
              </p:cNvPr>
              <p:cNvSpPr/>
              <p:nvPr/>
            </p:nvSpPr>
            <p:spPr>
              <a:xfrm>
                <a:off x="2916719" y="1873459"/>
                <a:ext cx="89679" cy="49233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2454" extrusionOk="0">
                    <a:moveTo>
                      <a:pt x="0" y="1"/>
                    </a:moveTo>
                    <a:cubicBezTo>
                      <a:pt x="0" y="1"/>
                      <a:pt x="100" y="535"/>
                      <a:pt x="133" y="1335"/>
                    </a:cubicBezTo>
                    <a:cubicBezTo>
                      <a:pt x="864" y="1853"/>
                      <a:pt x="1816" y="2453"/>
                      <a:pt x="2636" y="2453"/>
                    </a:cubicBezTo>
                    <a:cubicBezTo>
                      <a:pt x="2715" y="2453"/>
                      <a:pt x="2793" y="2448"/>
                      <a:pt x="2869" y="2436"/>
                    </a:cubicBezTo>
                    <a:cubicBezTo>
                      <a:pt x="3636" y="2369"/>
                      <a:pt x="4136" y="1936"/>
                      <a:pt x="4470" y="1502"/>
                    </a:cubicBez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3539;p74">
                <a:extLst>
                  <a:ext uri="{FF2B5EF4-FFF2-40B4-BE49-F238E27FC236}">
                    <a16:creationId xmlns:a16="http://schemas.microsoft.com/office/drawing/2014/main" id="{000D7A3D-7F4B-1175-8C66-CE4149241DB5}"/>
                  </a:ext>
                </a:extLst>
              </p:cNvPr>
              <p:cNvSpPr/>
              <p:nvPr/>
            </p:nvSpPr>
            <p:spPr>
              <a:xfrm>
                <a:off x="2677794" y="1608695"/>
                <a:ext cx="167321" cy="159276"/>
              </a:xfrm>
              <a:custGeom>
                <a:avLst/>
                <a:gdLst/>
                <a:ahLst/>
                <a:cxnLst/>
                <a:rect l="l" t="t" r="r" b="b"/>
                <a:pathLst>
                  <a:path w="8340" h="7939" extrusionOk="0">
                    <a:moveTo>
                      <a:pt x="4097" y="0"/>
                    </a:moveTo>
                    <a:cubicBezTo>
                      <a:pt x="1898" y="0"/>
                      <a:pt x="508" y="1991"/>
                      <a:pt x="234" y="3424"/>
                    </a:cubicBezTo>
                    <a:cubicBezTo>
                      <a:pt x="1" y="4959"/>
                      <a:pt x="901" y="6927"/>
                      <a:pt x="2536" y="7627"/>
                    </a:cubicBezTo>
                    <a:cubicBezTo>
                      <a:pt x="2987" y="7826"/>
                      <a:pt x="3496" y="7939"/>
                      <a:pt x="4020" y="7939"/>
                    </a:cubicBezTo>
                    <a:cubicBezTo>
                      <a:pt x="5434" y="7939"/>
                      <a:pt x="6952" y="7116"/>
                      <a:pt x="7706" y="4925"/>
                    </a:cubicBezTo>
                    <a:cubicBezTo>
                      <a:pt x="8340" y="3224"/>
                      <a:pt x="7339" y="456"/>
                      <a:pt x="4737" y="55"/>
                    </a:cubicBezTo>
                    <a:cubicBezTo>
                      <a:pt x="4517" y="18"/>
                      <a:pt x="4303" y="0"/>
                      <a:pt x="4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3540;p74">
                <a:extLst>
                  <a:ext uri="{FF2B5EF4-FFF2-40B4-BE49-F238E27FC236}">
                    <a16:creationId xmlns:a16="http://schemas.microsoft.com/office/drawing/2014/main" id="{61B27828-5A03-4754-124E-1E4AF67705A6}"/>
                  </a:ext>
                </a:extLst>
              </p:cNvPr>
              <p:cNvSpPr/>
              <p:nvPr/>
            </p:nvSpPr>
            <p:spPr>
              <a:xfrm>
                <a:off x="2681807" y="1688102"/>
                <a:ext cx="153940" cy="72947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3636" fill="none" extrusionOk="0">
                    <a:moveTo>
                      <a:pt x="1" y="400"/>
                    </a:moveTo>
                    <a:cubicBezTo>
                      <a:pt x="1" y="400"/>
                      <a:pt x="2236" y="2602"/>
                      <a:pt x="7673" y="0"/>
                    </a:cubicBezTo>
                    <a:cubicBezTo>
                      <a:pt x="7673" y="0"/>
                      <a:pt x="5538" y="3636"/>
                      <a:pt x="901" y="2602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3541;p74">
                <a:extLst>
                  <a:ext uri="{FF2B5EF4-FFF2-40B4-BE49-F238E27FC236}">
                    <a16:creationId xmlns:a16="http://schemas.microsoft.com/office/drawing/2014/main" id="{BA244B5A-115B-E736-2355-923452833879}"/>
                  </a:ext>
                </a:extLst>
              </p:cNvPr>
              <p:cNvSpPr/>
              <p:nvPr/>
            </p:nvSpPr>
            <p:spPr>
              <a:xfrm>
                <a:off x="2758767" y="1607792"/>
                <a:ext cx="40185" cy="99731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4971" fill="none" extrusionOk="0">
                    <a:moveTo>
                      <a:pt x="1" y="0"/>
                    </a:moveTo>
                    <a:cubicBezTo>
                      <a:pt x="1" y="0"/>
                      <a:pt x="2002" y="2002"/>
                      <a:pt x="1135" y="4970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3542;p74">
                <a:extLst>
                  <a:ext uri="{FF2B5EF4-FFF2-40B4-BE49-F238E27FC236}">
                    <a16:creationId xmlns:a16="http://schemas.microsoft.com/office/drawing/2014/main" id="{42ED54B4-50A9-D93F-4435-2D25E14D1A93}"/>
                  </a:ext>
                </a:extLst>
              </p:cNvPr>
              <p:cNvSpPr/>
              <p:nvPr/>
            </p:nvSpPr>
            <p:spPr>
              <a:xfrm>
                <a:off x="2731341" y="1614473"/>
                <a:ext cx="50196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4805" fill="none" extrusionOk="0">
                    <a:moveTo>
                      <a:pt x="0" y="1"/>
                    </a:moveTo>
                    <a:cubicBezTo>
                      <a:pt x="0" y="1"/>
                      <a:pt x="2502" y="1935"/>
                      <a:pt x="2035" y="4804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3543;p74">
                <a:extLst>
                  <a:ext uri="{FF2B5EF4-FFF2-40B4-BE49-F238E27FC236}">
                    <a16:creationId xmlns:a16="http://schemas.microsoft.com/office/drawing/2014/main" id="{06E28834-AF46-5543-D02F-530E9CFC1982}"/>
                  </a:ext>
                </a:extLst>
              </p:cNvPr>
              <p:cNvSpPr/>
              <p:nvPr/>
            </p:nvSpPr>
            <p:spPr>
              <a:xfrm>
                <a:off x="2796925" y="1562270"/>
                <a:ext cx="291127" cy="266390"/>
              </a:xfrm>
              <a:custGeom>
                <a:avLst/>
                <a:gdLst/>
                <a:ahLst/>
                <a:cxnLst/>
                <a:rect l="l" t="t" r="r" b="b"/>
                <a:pathLst>
                  <a:path w="14511" h="13278" extrusionOk="0">
                    <a:moveTo>
                      <a:pt x="9912" y="1"/>
                    </a:moveTo>
                    <a:cubicBezTo>
                      <a:pt x="9070" y="1"/>
                      <a:pt x="7988" y="807"/>
                      <a:pt x="7172" y="1569"/>
                    </a:cubicBezTo>
                    <a:cubicBezTo>
                      <a:pt x="6171" y="2469"/>
                      <a:pt x="3769" y="3937"/>
                      <a:pt x="2402" y="4704"/>
                    </a:cubicBezTo>
                    <a:cubicBezTo>
                      <a:pt x="1001" y="5438"/>
                      <a:pt x="601" y="5938"/>
                      <a:pt x="300" y="6706"/>
                    </a:cubicBezTo>
                    <a:cubicBezTo>
                      <a:pt x="0" y="7440"/>
                      <a:pt x="2769" y="13277"/>
                      <a:pt x="2769" y="13277"/>
                    </a:cubicBezTo>
                    <a:lnTo>
                      <a:pt x="12309" y="8140"/>
                    </a:lnTo>
                    <a:cubicBezTo>
                      <a:pt x="13677" y="6539"/>
                      <a:pt x="14510" y="5105"/>
                      <a:pt x="13643" y="3937"/>
                    </a:cubicBezTo>
                    <a:cubicBezTo>
                      <a:pt x="13254" y="3392"/>
                      <a:pt x="12582" y="3247"/>
                      <a:pt x="11975" y="3247"/>
                    </a:cubicBezTo>
                    <a:cubicBezTo>
                      <a:pt x="11282" y="3247"/>
                      <a:pt x="10674" y="3437"/>
                      <a:pt x="10674" y="3437"/>
                    </a:cubicBezTo>
                    <a:cubicBezTo>
                      <a:pt x="11241" y="2202"/>
                      <a:pt x="11308" y="635"/>
                      <a:pt x="10441" y="134"/>
                    </a:cubicBezTo>
                    <a:cubicBezTo>
                      <a:pt x="10281" y="42"/>
                      <a:pt x="10103" y="1"/>
                      <a:pt x="99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3544;p74">
                <a:extLst>
                  <a:ext uri="{FF2B5EF4-FFF2-40B4-BE49-F238E27FC236}">
                    <a16:creationId xmlns:a16="http://schemas.microsoft.com/office/drawing/2014/main" id="{FA2633FB-1F65-4050-1861-6934B492C7F1}"/>
                  </a:ext>
                </a:extLst>
              </p:cNvPr>
              <p:cNvSpPr/>
              <p:nvPr/>
            </p:nvSpPr>
            <p:spPr>
              <a:xfrm>
                <a:off x="2832396" y="1631024"/>
                <a:ext cx="245625" cy="250882"/>
              </a:xfrm>
              <a:custGeom>
                <a:avLst/>
                <a:gdLst/>
                <a:ahLst/>
                <a:cxnLst/>
                <a:rect l="l" t="t" r="r" b="b"/>
                <a:pathLst>
                  <a:path w="12243" h="12505" extrusionOk="0">
                    <a:moveTo>
                      <a:pt x="5999" y="0"/>
                    </a:moveTo>
                    <a:cubicBezTo>
                      <a:pt x="5628" y="0"/>
                      <a:pt x="5241" y="36"/>
                      <a:pt x="4837" y="110"/>
                    </a:cubicBezTo>
                    <a:cubicBezTo>
                      <a:pt x="0" y="1010"/>
                      <a:pt x="0" y="5447"/>
                      <a:pt x="801" y="8149"/>
                    </a:cubicBezTo>
                    <a:cubicBezTo>
                      <a:pt x="1454" y="10644"/>
                      <a:pt x="3722" y="12505"/>
                      <a:pt x="6472" y="12505"/>
                    </a:cubicBezTo>
                    <a:cubicBezTo>
                      <a:pt x="6810" y="12505"/>
                      <a:pt x="7155" y="12477"/>
                      <a:pt x="7505" y="12419"/>
                    </a:cubicBezTo>
                    <a:cubicBezTo>
                      <a:pt x="10708" y="11851"/>
                      <a:pt x="12242" y="8249"/>
                      <a:pt x="11508" y="5080"/>
                    </a:cubicBezTo>
                    <a:cubicBezTo>
                      <a:pt x="10826" y="2263"/>
                      <a:pt x="8959" y="0"/>
                      <a:pt x="5999" y="0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3545;p74">
                <a:extLst>
                  <a:ext uri="{FF2B5EF4-FFF2-40B4-BE49-F238E27FC236}">
                    <a16:creationId xmlns:a16="http://schemas.microsoft.com/office/drawing/2014/main" id="{8D8633DC-34E8-130A-10EF-E66500507542}"/>
                  </a:ext>
                </a:extLst>
              </p:cNvPr>
              <p:cNvSpPr/>
              <p:nvPr/>
            </p:nvSpPr>
            <p:spPr>
              <a:xfrm>
                <a:off x="2978952" y="1710171"/>
                <a:ext cx="42171" cy="81012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4038" fill="none" extrusionOk="0">
                    <a:moveTo>
                      <a:pt x="0" y="1"/>
                    </a:moveTo>
                    <a:cubicBezTo>
                      <a:pt x="0" y="1"/>
                      <a:pt x="0" y="1368"/>
                      <a:pt x="501" y="2469"/>
                    </a:cubicBezTo>
                    <a:cubicBezTo>
                      <a:pt x="501" y="2469"/>
                      <a:pt x="1668" y="2036"/>
                      <a:pt x="1868" y="2202"/>
                    </a:cubicBezTo>
                    <a:cubicBezTo>
                      <a:pt x="2102" y="2336"/>
                      <a:pt x="1535" y="3570"/>
                      <a:pt x="1101" y="4037"/>
                    </a:cubicBezTo>
                  </a:path>
                </a:pathLst>
              </a:custGeom>
              <a:noFill/>
              <a:ln w="7500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3546;p74">
                <a:extLst>
                  <a:ext uri="{FF2B5EF4-FFF2-40B4-BE49-F238E27FC236}">
                    <a16:creationId xmlns:a16="http://schemas.microsoft.com/office/drawing/2014/main" id="{5202F1D5-3F66-5382-ECE4-52BF5CE0F8D9}"/>
                  </a:ext>
                </a:extLst>
              </p:cNvPr>
              <p:cNvSpPr/>
              <p:nvPr/>
            </p:nvSpPr>
            <p:spPr>
              <a:xfrm>
                <a:off x="2946832" y="1805207"/>
                <a:ext cx="56897" cy="25459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269" fill="none" extrusionOk="0">
                    <a:moveTo>
                      <a:pt x="2835" y="468"/>
                    </a:moveTo>
                    <a:cubicBezTo>
                      <a:pt x="2835" y="468"/>
                      <a:pt x="1168" y="1268"/>
                      <a:pt x="0" y="1"/>
                    </a:cubicBezTo>
                  </a:path>
                </a:pathLst>
              </a:custGeom>
              <a:noFill/>
              <a:ln w="7500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3547;p74">
                <a:extLst>
                  <a:ext uri="{FF2B5EF4-FFF2-40B4-BE49-F238E27FC236}">
                    <a16:creationId xmlns:a16="http://schemas.microsoft.com/office/drawing/2014/main" id="{AF5C6EB2-4C61-C472-E66B-C1E0CEADE1F9}"/>
                  </a:ext>
                </a:extLst>
              </p:cNvPr>
              <p:cNvSpPr/>
              <p:nvPr/>
            </p:nvSpPr>
            <p:spPr>
              <a:xfrm>
                <a:off x="2925406" y="1734206"/>
                <a:ext cx="16752" cy="2106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50" extrusionOk="0">
                    <a:moveTo>
                      <a:pt x="378" y="0"/>
                    </a:moveTo>
                    <a:cubicBezTo>
                      <a:pt x="363" y="0"/>
                      <a:pt x="349" y="1"/>
                      <a:pt x="334" y="4"/>
                    </a:cubicBezTo>
                    <a:cubicBezTo>
                      <a:pt x="101" y="37"/>
                      <a:pt x="1" y="337"/>
                      <a:pt x="34" y="604"/>
                    </a:cubicBezTo>
                    <a:cubicBezTo>
                      <a:pt x="63" y="840"/>
                      <a:pt x="223" y="1049"/>
                      <a:pt x="420" y="1049"/>
                    </a:cubicBezTo>
                    <a:cubicBezTo>
                      <a:pt x="447" y="1049"/>
                      <a:pt x="474" y="1046"/>
                      <a:pt x="501" y="1038"/>
                    </a:cubicBezTo>
                    <a:cubicBezTo>
                      <a:pt x="701" y="1004"/>
                      <a:pt x="835" y="771"/>
                      <a:pt x="768" y="471"/>
                    </a:cubicBezTo>
                    <a:cubicBezTo>
                      <a:pt x="737" y="192"/>
                      <a:pt x="563" y="0"/>
                      <a:pt x="378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3548;p74">
                <a:extLst>
                  <a:ext uri="{FF2B5EF4-FFF2-40B4-BE49-F238E27FC236}">
                    <a16:creationId xmlns:a16="http://schemas.microsoft.com/office/drawing/2014/main" id="{89FEAF3F-859D-9626-29FD-F3DF93CC6958}"/>
                  </a:ext>
                </a:extLst>
              </p:cNvPr>
              <p:cNvSpPr/>
              <p:nvPr/>
            </p:nvSpPr>
            <p:spPr>
              <a:xfrm>
                <a:off x="2933431" y="1724897"/>
                <a:ext cx="15428" cy="1809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902" fill="none" extrusionOk="0">
                    <a:moveTo>
                      <a:pt x="768" y="1"/>
                    </a:moveTo>
                    <a:cubicBezTo>
                      <a:pt x="768" y="1"/>
                      <a:pt x="535" y="668"/>
                      <a:pt x="1" y="901"/>
                    </a:cubicBezTo>
                  </a:path>
                </a:pathLst>
              </a:custGeom>
              <a:noFill/>
              <a:ln w="585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3549;p74">
                <a:extLst>
                  <a:ext uri="{FF2B5EF4-FFF2-40B4-BE49-F238E27FC236}">
                    <a16:creationId xmlns:a16="http://schemas.microsoft.com/office/drawing/2014/main" id="{0BF249BF-D5F8-897A-18D9-01DF6EA9BD70}"/>
                  </a:ext>
                </a:extLst>
              </p:cNvPr>
              <p:cNvSpPr/>
              <p:nvPr/>
            </p:nvSpPr>
            <p:spPr>
              <a:xfrm>
                <a:off x="2999697" y="1723492"/>
                <a:ext cx="17414" cy="2090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042" extrusionOk="0">
                    <a:moveTo>
                      <a:pt x="411" y="0"/>
                    </a:moveTo>
                    <a:cubicBezTo>
                      <a:pt x="397" y="0"/>
                      <a:pt x="382" y="2"/>
                      <a:pt x="367" y="4"/>
                    </a:cubicBezTo>
                    <a:cubicBezTo>
                      <a:pt x="134" y="37"/>
                      <a:pt x="0" y="304"/>
                      <a:pt x="67" y="571"/>
                    </a:cubicBezTo>
                    <a:cubicBezTo>
                      <a:pt x="129" y="849"/>
                      <a:pt x="305" y="1042"/>
                      <a:pt x="490" y="1042"/>
                    </a:cubicBezTo>
                    <a:cubicBezTo>
                      <a:pt x="505" y="1042"/>
                      <a:pt x="519" y="1040"/>
                      <a:pt x="534" y="1038"/>
                    </a:cubicBezTo>
                    <a:cubicBezTo>
                      <a:pt x="734" y="1005"/>
                      <a:pt x="868" y="738"/>
                      <a:pt x="834" y="471"/>
                    </a:cubicBezTo>
                    <a:cubicBezTo>
                      <a:pt x="803" y="193"/>
                      <a:pt x="600" y="0"/>
                      <a:pt x="411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3550;p74">
                <a:extLst>
                  <a:ext uri="{FF2B5EF4-FFF2-40B4-BE49-F238E27FC236}">
                    <a16:creationId xmlns:a16="http://schemas.microsoft.com/office/drawing/2014/main" id="{C68BA6AE-D5CE-AFAE-C92F-10824149D3AC}"/>
                  </a:ext>
                </a:extLst>
              </p:cNvPr>
              <p:cNvSpPr/>
              <p:nvPr/>
            </p:nvSpPr>
            <p:spPr>
              <a:xfrm>
                <a:off x="3009066" y="1714183"/>
                <a:ext cx="14746" cy="1743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869" fill="none" extrusionOk="0">
                    <a:moveTo>
                      <a:pt x="734" y="1"/>
                    </a:moveTo>
                    <a:cubicBezTo>
                      <a:pt x="734" y="1"/>
                      <a:pt x="534" y="668"/>
                      <a:pt x="0" y="868"/>
                    </a:cubicBezTo>
                  </a:path>
                </a:pathLst>
              </a:custGeom>
              <a:noFill/>
              <a:ln w="585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3551;p74">
                <a:extLst>
                  <a:ext uri="{FF2B5EF4-FFF2-40B4-BE49-F238E27FC236}">
                    <a16:creationId xmlns:a16="http://schemas.microsoft.com/office/drawing/2014/main" id="{8B002614-A7EC-0502-91BC-562CBB646FCE}"/>
                  </a:ext>
                </a:extLst>
              </p:cNvPr>
              <p:cNvSpPr/>
              <p:nvPr/>
            </p:nvSpPr>
            <p:spPr>
              <a:xfrm>
                <a:off x="2890698" y="1674780"/>
                <a:ext cx="52122" cy="38921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940" extrusionOk="0">
                    <a:moveTo>
                      <a:pt x="1818" y="0"/>
                    </a:moveTo>
                    <a:cubicBezTo>
                      <a:pt x="920" y="0"/>
                      <a:pt x="0" y="1008"/>
                      <a:pt x="396" y="1932"/>
                    </a:cubicBezTo>
                    <a:cubicBezTo>
                      <a:pt x="402" y="1937"/>
                      <a:pt x="408" y="1940"/>
                      <a:pt x="414" y="1940"/>
                    </a:cubicBezTo>
                    <a:cubicBezTo>
                      <a:pt x="484" y="1940"/>
                      <a:pt x="597" y="1629"/>
                      <a:pt x="597" y="1598"/>
                    </a:cubicBezTo>
                    <a:cubicBezTo>
                      <a:pt x="763" y="1298"/>
                      <a:pt x="963" y="1064"/>
                      <a:pt x="1230" y="831"/>
                    </a:cubicBezTo>
                    <a:cubicBezTo>
                      <a:pt x="1430" y="664"/>
                      <a:pt x="1731" y="497"/>
                      <a:pt x="1964" y="431"/>
                    </a:cubicBezTo>
                    <a:cubicBezTo>
                      <a:pt x="2098" y="397"/>
                      <a:pt x="2264" y="330"/>
                      <a:pt x="2398" y="297"/>
                    </a:cubicBezTo>
                    <a:cubicBezTo>
                      <a:pt x="2398" y="297"/>
                      <a:pt x="2598" y="264"/>
                      <a:pt x="2498" y="230"/>
                    </a:cubicBezTo>
                    <a:cubicBezTo>
                      <a:pt x="2289" y="70"/>
                      <a:pt x="2054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3552;p74">
                <a:extLst>
                  <a:ext uri="{FF2B5EF4-FFF2-40B4-BE49-F238E27FC236}">
                    <a16:creationId xmlns:a16="http://schemas.microsoft.com/office/drawing/2014/main" id="{AB5DCE31-883D-3547-80B5-02D1D4D15923}"/>
                  </a:ext>
                </a:extLst>
              </p:cNvPr>
              <p:cNvSpPr/>
              <p:nvPr/>
            </p:nvSpPr>
            <p:spPr>
              <a:xfrm>
                <a:off x="2976465" y="1671229"/>
                <a:ext cx="35290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1280" extrusionOk="0">
                    <a:moveTo>
                      <a:pt x="1192" y="0"/>
                    </a:moveTo>
                    <a:cubicBezTo>
                      <a:pt x="639" y="0"/>
                      <a:pt x="0" y="672"/>
                      <a:pt x="458" y="1275"/>
                    </a:cubicBezTo>
                    <a:cubicBezTo>
                      <a:pt x="464" y="1278"/>
                      <a:pt x="469" y="1279"/>
                      <a:pt x="475" y="1279"/>
                    </a:cubicBezTo>
                    <a:cubicBezTo>
                      <a:pt x="530" y="1279"/>
                      <a:pt x="561" y="1135"/>
                      <a:pt x="591" y="1075"/>
                    </a:cubicBezTo>
                    <a:cubicBezTo>
                      <a:pt x="725" y="908"/>
                      <a:pt x="891" y="741"/>
                      <a:pt x="1058" y="608"/>
                    </a:cubicBezTo>
                    <a:cubicBezTo>
                      <a:pt x="1225" y="474"/>
                      <a:pt x="1425" y="441"/>
                      <a:pt x="1659" y="441"/>
                    </a:cubicBezTo>
                    <a:cubicBezTo>
                      <a:pt x="1725" y="441"/>
                      <a:pt x="1759" y="441"/>
                      <a:pt x="1725" y="341"/>
                    </a:cubicBezTo>
                    <a:cubicBezTo>
                      <a:pt x="1605" y="100"/>
                      <a:pt x="1405" y="0"/>
                      <a:pt x="1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3553;p74">
                <a:extLst>
                  <a:ext uri="{FF2B5EF4-FFF2-40B4-BE49-F238E27FC236}">
                    <a16:creationId xmlns:a16="http://schemas.microsoft.com/office/drawing/2014/main" id="{F2631C52-157F-1954-9A4D-A6AB39148F7D}"/>
                  </a:ext>
                </a:extLst>
              </p:cNvPr>
              <p:cNvSpPr/>
              <p:nvPr/>
            </p:nvSpPr>
            <p:spPr>
              <a:xfrm>
                <a:off x="2800256" y="1640574"/>
                <a:ext cx="119151" cy="157290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7840" extrusionOk="0">
                    <a:moveTo>
                      <a:pt x="3670" y="1"/>
                    </a:moveTo>
                    <a:lnTo>
                      <a:pt x="3670" y="1"/>
                    </a:lnTo>
                    <a:cubicBezTo>
                      <a:pt x="3136" y="334"/>
                      <a:pt x="2636" y="601"/>
                      <a:pt x="2269" y="835"/>
                    </a:cubicBezTo>
                    <a:cubicBezTo>
                      <a:pt x="902" y="1602"/>
                      <a:pt x="468" y="2102"/>
                      <a:pt x="168" y="2836"/>
                    </a:cubicBezTo>
                    <a:cubicBezTo>
                      <a:pt x="1" y="3336"/>
                      <a:pt x="1135" y="6038"/>
                      <a:pt x="1936" y="7840"/>
                    </a:cubicBezTo>
                    <a:cubicBezTo>
                      <a:pt x="5938" y="4771"/>
                      <a:pt x="3670" y="1"/>
                      <a:pt x="3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3554;p74">
                <a:extLst>
                  <a:ext uri="{FF2B5EF4-FFF2-40B4-BE49-F238E27FC236}">
                    <a16:creationId xmlns:a16="http://schemas.microsoft.com/office/drawing/2014/main" id="{EBAC9F18-A662-87D0-1B60-EC7180762367}"/>
                  </a:ext>
                </a:extLst>
              </p:cNvPr>
              <p:cNvSpPr/>
              <p:nvPr/>
            </p:nvSpPr>
            <p:spPr>
              <a:xfrm>
                <a:off x="2802262" y="1700802"/>
                <a:ext cx="81674" cy="50216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2503" fill="none" extrusionOk="0">
                    <a:moveTo>
                      <a:pt x="3804" y="2202"/>
                    </a:moveTo>
                    <a:cubicBezTo>
                      <a:pt x="3804" y="2202"/>
                      <a:pt x="1702" y="2503"/>
                      <a:pt x="1" y="1"/>
                    </a:cubicBezTo>
                    <a:cubicBezTo>
                      <a:pt x="1" y="1"/>
                      <a:pt x="1569" y="1335"/>
                      <a:pt x="4071" y="1202"/>
                    </a:cubicBezTo>
                  </a:path>
                </a:pathLst>
              </a:custGeom>
              <a:noFill/>
              <a:ln w="75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3555;p74">
                <a:extLst>
                  <a:ext uri="{FF2B5EF4-FFF2-40B4-BE49-F238E27FC236}">
                    <a16:creationId xmlns:a16="http://schemas.microsoft.com/office/drawing/2014/main" id="{F18C2BCB-66F4-2B7D-1063-62842DBE5D8C}"/>
                  </a:ext>
                </a:extLst>
              </p:cNvPr>
              <p:cNvSpPr/>
              <p:nvPr/>
            </p:nvSpPr>
            <p:spPr>
              <a:xfrm>
                <a:off x="2779953" y="1754228"/>
                <a:ext cx="88596" cy="83540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4164" extrusionOk="0">
                    <a:moveTo>
                      <a:pt x="1850" y="0"/>
                    </a:moveTo>
                    <a:cubicBezTo>
                      <a:pt x="1623" y="0"/>
                      <a:pt x="1384" y="85"/>
                      <a:pt x="1146" y="307"/>
                    </a:cubicBezTo>
                    <a:cubicBezTo>
                      <a:pt x="1" y="1325"/>
                      <a:pt x="1374" y="4163"/>
                      <a:pt x="4021" y="4163"/>
                    </a:cubicBezTo>
                    <a:cubicBezTo>
                      <a:pt x="4150" y="4163"/>
                      <a:pt x="4281" y="4157"/>
                      <a:pt x="4415" y="4143"/>
                    </a:cubicBezTo>
                    <a:lnTo>
                      <a:pt x="3181" y="874"/>
                    </a:lnTo>
                    <a:cubicBezTo>
                      <a:pt x="3181" y="874"/>
                      <a:pt x="2580" y="0"/>
                      <a:pt x="1850" y="0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3556;p74">
                <a:extLst>
                  <a:ext uri="{FF2B5EF4-FFF2-40B4-BE49-F238E27FC236}">
                    <a16:creationId xmlns:a16="http://schemas.microsoft.com/office/drawing/2014/main" id="{9EB2B8A5-73F3-B496-C096-2DF4D7B278B8}"/>
                  </a:ext>
                </a:extLst>
              </p:cNvPr>
              <p:cNvSpPr/>
              <p:nvPr/>
            </p:nvSpPr>
            <p:spPr>
              <a:xfrm>
                <a:off x="2802944" y="1781794"/>
                <a:ext cx="65604" cy="55994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2791" extrusionOk="0">
                    <a:moveTo>
                      <a:pt x="1491" y="0"/>
                    </a:moveTo>
                    <a:cubicBezTo>
                      <a:pt x="837" y="0"/>
                      <a:pt x="116" y="243"/>
                      <a:pt x="0" y="1234"/>
                    </a:cubicBezTo>
                    <a:cubicBezTo>
                      <a:pt x="547" y="2054"/>
                      <a:pt x="1508" y="2791"/>
                      <a:pt x="2858" y="2791"/>
                    </a:cubicBezTo>
                    <a:cubicBezTo>
                      <a:pt x="2991" y="2791"/>
                      <a:pt x="3128" y="2784"/>
                      <a:pt x="3269" y="2769"/>
                    </a:cubicBezTo>
                    <a:lnTo>
                      <a:pt x="2269" y="100"/>
                    </a:lnTo>
                    <a:cubicBezTo>
                      <a:pt x="2063" y="49"/>
                      <a:pt x="1784" y="0"/>
                      <a:pt x="1491" y="0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3557;p74">
              <a:extLst>
                <a:ext uri="{FF2B5EF4-FFF2-40B4-BE49-F238E27FC236}">
                  <a16:creationId xmlns:a16="http://schemas.microsoft.com/office/drawing/2014/main" id="{09A588E9-922B-DA53-7CF7-5C9B491E9168}"/>
                </a:ext>
              </a:extLst>
            </p:cNvPr>
            <p:cNvSpPr/>
            <p:nvPr/>
          </p:nvSpPr>
          <p:spPr>
            <a:xfrm>
              <a:off x="1347384" y="3537379"/>
              <a:ext cx="1445543" cy="724136"/>
            </a:xfrm>
            <a:custGeom>
              <a:avLst/>
              <a:gdLst/>
              <a:ahLst/>
              <a:cxnLst/>
              <a:rect l="l" t="t" r="r" b="b"/>
              <a:pathLst>
                <a:path w="72052" h="36094" extrusionOk="0">
                  <a:moveTo>
                    <a:pt x="0" y="1"/>
                  </a:moveTo>
                  <a:lnTo>
                    <a:pt x="0" y="31423"/>
                  </a:lnTo>
                  <a:cubicBezTo>
                    <a:pt x="0" y="34025"/>
                    <a:pt x="16145" y="36093"/>
                    <a:pt x="36026" y="36093"/>
                  </a:cubicBezTo>
                  <a:cubicBezTo>
                    <a:pt x="55907" y="36093"/>
                    <a:pt x="72052" y="34025"/>
                    <a:pt x="72052" y="31423"/>
                  </a:cubicBezTo>
                  <a:lnTo>
                    <a:pt x="72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58;p74">
              <a:extLst>
                <a:ext uri="{FF2B5EF4-FFF2-40B4-BE49-F238E27FC236}">
                  <a16:creationId xmlns:a16="http://schemas.microsoft.com/office/drawing/2014/main" id="{4002475C-35DE-3383-ED43-09BD80F6E990}"/>
                </a:ext>
              </a:extLst>
            </p:cNvPr>
            <p:cNvSpPr/>
            <p:nvPr/>
          </p:nvSpPr>
          <p:spPr>
            <a:xfrm>
              <a:off x="1347384" y="3443687"/>
              <a:ext cx="1445543" cy="187404"/>
            </a:xfrm>
            <a:custGeom>
              <a:avLst/>
              <a:gdLst/>
              <a:ahLst/>
              <a:cxnLst/>
              <a:rect l="l" t="t" r="r" b="b"/>
              <a:pathLst>
                <a:path w="72052" h="9341" extrusionOk="0">
                  <a:moveTo>
                    <a:pt x="36026" y="1"/>
                  </a:moveTo>
                  <a:cubicBezTo>
                    <a:pt x="16145" y="1"/>
                    <a:pt x="0" y="2069"/>
                    <a:pt x="0" y="4671"/>
                  </a:cubicBezTo>
                  <a:cubicBezTo>
                    <a:pt x="0" y="7239"/>
                    <a:pt x="16145" y="9341"/>
                    <a:pt x="36026" y="9341"/>
                  </a:cubicBezTo>
                  <a:cubicBezTo>
                    <a:pt x="55907" y="9341"/>
                    <a:pt x="72052" y="7239"/>
                    <a:pt x="72052" y="4671"/>
                  </a:cubicBezTo>
                  <a:cubicBezTo>
                    <a:pt x="72052" y="2069"/>
                    <a:pt x="55907" y="1"/>
                    <a:pt x="36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59;p74">
              <a:extLst>
                <a:ext uri="{FF2B5EF4-FFF2-40B4-BE49-F238E27FC236}">
                  <a16:creationId xmlns:a16="http://schemas.microsoft.com/office/drawing/2014/main" id="{444C9B44-90B1-E1E6-4934-6053499E78E9}"/>
                </a:ext>
              </a:extLst>
            </p:cNvPr>
            <p:cNvSpPr/>
            <p:nvPr/>
          </p:nvSpPr>
          <p:spPr>
            <a:xfrm>
              <a:off x="692203" y="1292787"/>
              <a:ext cx="490568" cy="229936"/>
            </a:xfrm>
            <a:custGeom>
              <a:avLst/>
              <a:gdLst/>
              <a:ahLst/>
              <a:cxnLst/>
              <a:rect l="l" t="t" r="r" b="b"/>
              <a:pathLst>
                <a:path w="24452" h="11461" extrusionOk="0">
                  <a:moveTo>
                    <a:pt x="21516" y="1"/>
                  </a:moveTo>
                  <a:cubicBezTo>
                    <a:pt x="20749" y="1135"/>
                    <a:pt x="19281" y="468"/>
                    <a:pt x="12576" y="1835"/>
                  </a:cubicBezTo>
                  <a:cubicBezTo>
                    <a:pt x="5905" y="3270"/>
                    <a:pt x="1" y="8874"/>
                    <a:pt x="1" y="8874"/>
                  </a:cubicBezTo>
                  <a:cubicBezTo>
                    <a:pt x="1049" y="8463"/>
                    <a:pt x="2373" y="8296"/>
                    <a:pt x="3842" y="8296"/>
                  </a:cubicBezTo>
                  <a:cubicBezTo>
                    <a:pt x="9526" y="8296"/>
                    <a:pt x="17383" y="10785"/>
                    <a:pt x="19848" y="11209"/>
                  </a:cubicBezTo>
                  <a:cubicBezTo>
                    <a:pt x="20893" y="11398"/>
                    <a:pt x="21753" y="11461"/>
                    <a:pt x="22435" y="11461"/>
                  </a:cubicBezTo>
                  <a:cubicBezTo>
                    <a:pt x="23799" y="11461"/>
                    <a:pt x="24452" y="11209"/>
                    <a:pt x="24452" y="11209"/>
                  </a:cubicBezTo>
                  <a:cubicBezTo>
                    <a:pt x="23684" y="5838"/>
                    <a:pt x="21516" y="1"/>
                    <a:pt x="21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560;p74">
              <a:extLst>
                <a:ext uri="{FF2B5EF4-FFF2-40B4-BE49-F238E27FC236}">
                  <a16:creationId xmlns:a16="http://schemas.microsoft.com/office/drawing/2014/main" id="{F437AE24-6137-86CF-D561-DEB44B5AC289}"/>
                </a:ext>
              </a:extLst>
            </p:cNvPr>
            <p:cNvSpPr/>
            <p:nvPr/>
          </p:nvSpPr>
          <p:spPr>
            <a:xfrm>
              <a:off x="1059608" y="1292787"/>
              <a:ext cx="123164" cy="224881"/>
            </a:xfrm>
            <a:custGeom>
              <a:avLst/>
              <a:gdLst/>
              <a:ahLst/>
              <a:cxnLst/>
              <a:rect l="l" t="t" r="r" b="b"/>
              <a:pathLst>
                <a:path w="6139" h="11209" extrusionOk="0">
                  <a:moveTo>
                    <a:pt x="3203" y="1"/>
                  </a:moveTo>
                  <a:cubicBezTo>
                    <a:pt x="2703" y="668"/>
                    <a:pt x="2002" y="701"/>
                    <a:pt x="1" y="935"/>
                  </a:cubicBezTo>
                  <a:lnTo>
                    <a:pt x="2369" y="9474"/>
                  </a:lnTo>
                  <a:cubicBezTo>
                    <a:pt x="2403" y="10175"/>
                    <a:pt x="5471" y="10041"/>
                    <a:pt x="6139" y="11209"/>
                  </a:cubicBezTo>
                  <a:cubicBezTo>
                    <a:pt x="5371" y="5838"/>
                    <a:pt x="3203" y="1"/>
                    <a:pt x="3203" y="1"/>
                  </a:cubicBezTo>
                  <a:close/>
                </a:path>
              </a:pathLst>
            </a:custGeom>
            <a:solidFill>
              <a:srgbClr val="AA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61;p74">
              <a:extLst>
                <a:ext uri="{FF2B5EF4-FFF2-40B4-BE49-F238E27FC236}">
                  <a16:creationId xmlns:a16="http://schemas.microsoft.com/office/drawing/2014/main" id="{7CDB735F-2C01-3224-4500-16333CAF1884}"/>
                </a:ext>
              </a:extLst>
            </p:cNvPr>
            <p:cNvSpPr/>
            <p:nvPr/>
          </p:nvSpPr>
          <p:spPr>
            <a:xfrm>
              <a:off x="1034189" y="1134694"/>
              <a:ext cx="370775" cy="347623"/>
            </a:xfrm>
            <a:custGeom>
              <a:avLst/>
              <a:gdLst/>
              <a:ahLst/>
              <a:cxnLst/>
              <a:rect l="l" t="t" r="r" b="b"/>
              <a:pathLst>
                <a:path w="18481" h="17327" extrusionOk="0">
                  <a:moveTo>
                    <a:pt x="12823" y="0"/>
                  </a:moveTo>
                  <a:cubicBezTo>
                    <a:pt x="11663" y="0"/>
                    <a:pt x="10358" y="75"/>
                    <a:pt x="8940" y="275"/>
                  </a:cubicBezTo>
                  <a:cubicBezTo>
                    <a:pt x="3269" y="1109"/>
                    <a:pt x="0" y="3611"/>
                    <a:pt x="0" y="3945"/>
                  </a:cubicBezTo>
                  <a:cubicBezTo>
                    <a:pt x="0" y="4278"/>
                    <a:pt x="3469" y="17187"/>
                    <a:pt x="3603" y="17321"/>
                  </a:cubicBezTo>
                  <a:cubicBezTo>
                    <a:pt x="3608" y="17325"/>
                    <a:pt x="3613" y="17326"/>
                    <a:pt x="3619" y="17326"/>
                  </a:cubicBezTo>
                  <a:cubicBezTo>
                    <a:pt x="3750" y="17326"/>
                    <a:pt x="4094" y="16358"/>
                    <a:pt x="7196" y="16358"/>
                  </a:cubicBezTo>
                  <a:cubicBezTo>
                    <a:pt x="7495" y="16358"/>
                    <a:pt x="7820" y="16367"/>
                    <a:pt x="8173" y="16387"/>
                  </a:cubicBezTo>
                  <a:cubicBezTo>
                    <a:pt x="10800" y="16550"/>
                    <a:pt x="12846" y="16603"/>
                    <a:pt x="14397" y="16603"/>
                  </a:cubicBezTo>
                  <a:cubicBezTo>
                    <a:pt x="17277" y="16603"/>
                    <a:pt x="18447" y="16420"/>
                    <a:pt x="18447" y="16420"/>
                  </a:cubicBezTo>
                  <a:lnTo>
                    <a:pt x="18447" y="676"/>
                  </a:lnTo>
                  <a:lnTo>
                    <a:pt x="18480" y="676"/>
                  </a:lnTo>
                  <a:cubicBezTo>
                    <a:pt x="18480" y="676"/>
                    <a:pt x="16304" y="0"/>
                    <a:pt x="12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62;p74">
              <a:extLst>
                <a:ext uri="{FF2B5EF4-FFF2-40B4-BE49-F238E27FC236}">
                  <a16:creationId xmlns:a16="http://schemas.microsoft.com/office/drawing/2014/main" id="{0F5DE04E-8BDD-4426-2B8E-3B445681156B}"/>
                </a:ext>
              </a:extLst>
            </p:cNvPr>
            <p:cNvSpPr/>
            <p:nvPr/>
          </p:nvSpPr>
          <p:spPr>
            <a:xfrm>
              <a:off x="1715531" y="2777813"/>
              <a:ext cx="240870" cy="784845"/>
            </a:xfrm>
            <a:custGeom>
              <a:avLst/>
              <a:gdLst/>
              <a:ahLst/>
              <a:cxnLst/>
              <a:rect l="l" t="t" r="r" b="b"/>
              <a:pathLst>
                <a:path w="12006" h="39120" extrusionOk="0">
                  <a:moveTo>
                    <a:pt x="3666" y="0"/>
                  </a:moveTo>
                  <a:lnTo>
                    <a:pt x="3666" y="67"/>
                  </a:lnTo>
                  <a:lnTo>
                    <a:pt x="3669" y="67"/>
                  </a:lnTo>
                  <a:cubicBezTo>
                    <a:pt x="3667" y="23"/>
                    <a:pt x="3666" y="0"/>
                    <a:pt x="3666" y="0"/>
                  </a:cubicBezTo>
                  <a:close/>
                  <a:moveTo>
                    <a:pt x="3669" y="67"/>
                  </a:moveTo>
                  <a:lnTo>
                    <a:pt x="3669" y="67"/>
                  </a:lnTo>
                  <a:cubicBezTo>
                    <a:pt x="3735" y="1624"/>
                    <a:pt x="4934" y="29920"/>
                    <a:pt x="4934" y="31023"/>
                  </a:cubicBezTo>
                  <a:cubicBezTo>
                    <a:pt x="4934" y="32157"/>
                    <a:pt x="2999" y="37194"/>
                    <a:pt x="2999" y="37194"/>
                  </a:cubicBezTo>
                  <a:cubicBezTo>
                    <a:pt x="2999" y="37194"/>
                    <a:pt x="1164" y="37861"/>
                    <a:pt x="430" y="38595"/>
                  </a:cubicBezTo>
                  <a:cubicBezTo>
                    <a:pt x="0" y="39025"/>
                    <a:pt x="556" y="39120"/>
                    <a:pt x="1446" y="39120"/>
                  </a:cubicBezTo>
                  <a:cubicBezTo>
                    <a:pt x="2142" y="39120"/>
                    <a:pt x="3042" y="39062"/>
                    <a:pt x="3833" y="39062"/>
                  </a:cubicBezTo>
                  <a:cubicBezTo>
                    <a:pt x="4433" y="39062"/>
                    <a:pt x="4997" y="39073"/>
                    <a:pt x="5495" y="39073"/>
                  </a:cubicBezTo>
                  <a:cubicBezTo>
                    <a:pt x="6490" y="39073"/>
                    <a:pt x="7224" y="39028"/>
                    <a:pt x="7469" y="38761"/>
                  </a:cubicBezTo>
                  <a:cubicBezTo>
                    <a:pt x="7836" y="38395"/>
                    <a:pt x="7602" y="37160"/>
                    <a:pt x="7802" y="36426"/>
                  </a:cubicBezTo>
                  <a:cubicBezTo>
                    <a:pt x="8003" y="35693"/>
                    <a:pt x="9103" y="35025"/>
                    <a:pt x="9137" y="34258"/>
                  </a:cubicBezTo>
                  <a:cubicBezTo>
                    <a:pt x="9170" y="33491"/>
                    <a:pt x="8269" y="31323"/>
                    <a:pt x="8203" y="30656"/>
                  </a:cubicBezTo>
                  <a:cubicBezTo>
                    <a:pt x="8169" y="29922"/>
                    <a:pt x="12005" y="67"/>
                    <a:pt x="12005" y="67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63;p74">
              <a:extLst>
                <a:ext uri="{FF2B5EF4-FFF2-40B4-BE49-F238E27FC236}">
                  <a16:creationId xmlns:a16="http://schemas.microsoft.com/office/drawing/2014/main" id="{F13FAA8F-DD48-D671-0601-677956DF7390}"/>
                </a:ext>
              </a:extLst>
            </p:cNvPr>
            <p:cNvSpPr/>
            <p:nvPr/>
          </p:nvSpPr>
          <p:spPr>
            <a:xfrm>
              <a:off x="1875409" y="3475145"/>
              <a:ext cx="19421" cy="80330"/>
            </a:xfrm>
            <a:custGeom>
              <a:avLst/>
              <a:gdLst/>
              <a:ahLst/>
              <a:cxnLst/>
              <a:rect l="l" t="t" r="r" b="b"/>
              <a:pathLst>
                <a:path w="968" h="4004" extrusionOk="0">
                  <a:moveTo>
                    <a:pt x="968" y="1"/>
                  </a:moveTo>
                  <a:lnTo>
                    <a:pt x="0" y="501"/>
                  </a:lnTo>
                  <a:lnTo>
                    <a:pt x="0" y="4003"/>
                  </a:lnTo>
                  <a:lnTo>
                    <a:pt x="567" y="400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64;p74">
              <a:extLst>
                <a:ext uri="{FF2B5EF4-FFF2-40B4-BE49-F238E27FC236}">
                  <a16:creationId xmlns:a16="http://schemas.microsoft.com/office/drawing/2014/main" id="{B04A113B-A710-806A-7D70-899D9DE69AA4}"/>
                </a:ext>
              </a:extLst>
            </p:cNvPr>
            <p:cNvSpPr/>
            <p:nvPr/>
          </p:nvSpPr>
          <p:spPr>
            <a:xfrm>
              <a:off x="1715692" y="3408217"/>
              <a:ext cx="183833" cy="153839"/>
            </a:xfrm>
            <a:custGeom>
              <a:avLst/>
              <a:gdLst/>
              <a:ahLst/>
              <a:cxnLst/>
              <a:rect l="l" t="t" r="r" b="b"/>
              <a:pathLst>
                <a:path w="9163" h="7668" extrusionOk="0">
                  <a:moveTo>
                    <a:pt x="8428" y="1"/>
                  </a:moveTo>
                  <a:cubicBezTo>
                    <a:pt x="8161" y="168"/>
                    <a:pt x="7961" y="501"/>
                    <a:pt x="7928" y="1135"/>
                  </a:cubicBezTo>
                  <a:cubicBezTo>
                    <a:pt x="7828" y="2636"/>
                    <a:pt x="7461" y="5605"/>
                    <a:pt x="7127" y="5938"/>
                  </a:cubicBezTo>
                  <a:cubicBezTo>
                    <a:pt x="7127" y="5938"/>
                    <a:pt x="6878" y="5600"/>
                    <a:pt x="5312" y="5600"/>
                  </a:cubicBezTo>
                  <a:cubicBezTo>
                    <a:pt x="4735" y="5600"/>
                    <a:pt x="3979" y="5646"/>
                    <a:pt x="2991" y="5772"/>
                  </a:cubicBezTo>
                  <a:cubicBezTo>
                    <a:pt x="2991" y="5772"/>
                    <a:pt x="1156" y="6439"/>
                    <a:pt x="422" y="7173"/>
                  </a:cubicBezTo>
                  <a:cubicBezTo>
                    <a:pt x="0" y="7576"/>
                    <a:pt x="527" y="7667"/>
                    <a:pt x="1386" y="7667"/>
                  </a:cubicBezTo>
                  <a:cubicBezTo>
                    <a:pt x="2089" y="7667"/>
                    <a:pt x="3014" y="7606"/>
                    <a:pt x="3825" y="7606"/>
                  </a:cubicBezTo>
                  <a:cubicBezTo>
                    <a:pt x="4305" y="7606"/>
                    <a:pt x="4762" y="7611"/>
                    <a:pt x="5180" y="7611"/>
                  </a:cubicBezTo>
                  <a:cubicBezTo>
                    <a:pt x="6331" y="7611"/>
                    <a:pt x="7192" y="7575"/>
                    <a:pt x="7461" y="7306"/>
                  </a:cubicBezTo>
                  <a:cubicBezTo>
                    <a:pt x="7828" y="6939"/>
                    <a:pt x="7594" y="5672"/>
                    <a:pt x="7794" y="4971"/>
                  </a:cubicBezTo>
                  <a:cubicBezTo>
                    <a:pt x="7995" y="4204"/>
                    <a:pt x="9095" y="3570"/>
                    <a:pt x="9129" y="2803"/>
                  </a:cubicBezTo>
                  <a:cubicBezTo>
                    <a:pt x="9162" y="2269"/>
                    <a:pt x="8662" y="968"/>
                    <a:pt x="8428" y="1"/>
                  </a:cubicBez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65;p74">
              <a:extLst>
                <a:ext uri="{FF2B5EF4-FFF2-40B4-BE49-F238E27FC236}">
                  <a16:creationId xmlns:a16="http://schemas.microsoft.com/office/drawing/2014/main" id="{8B613012-ABD0-75D1-B107-E566ED541F2D}"/>
                </a:ext>
              </a:extLst>
            </p:cNvPr>
            <p:cNvSpPr/>
            <p:nvPr/>
          </p:nvSpPr>
          <p:spPr>
            <a:xfrm>
              <a:off x="2088894" y="2777151"/>
              <a:ext cx="435677" cy="766287"/>
            </a:xfrm>
            <a:custGeom>
              <a:avLst/>
              <a:gdLst/>
              <a:ahLst/>
              <a:cxnLst/>
              <a:rect l="l" t="t" r="r" b="b"/>
              <a:pathLst>
                <a:path w="21716" h="38195" extrusionOk="0">
                  <a:moveTo>
                    <a:pt x="0" y="0"/>
                  </a:moveTo>
                  <a:lnTo>
                    <a:pt x="9774" y="29088"/>
                  </a:lnTo>
                  <a:cubicBezTo>
                    <a:pt x="9774" y="29088"/>
                    <a:pt x="9273" y="31056"/>
                    <a:pt x="8940" y="32290"/>
                  </a:cubicBezTo>
                  <a:cubicBezTo>
                    <a:pt x="8673" y="33557"/>
                    <a:pt x="9173" y="34124"/>
                    <a:pt x="10241" y="34391"/>
                  </a:cubicBezTo>
                  <a:cubicBezTo>
                    <a:pt x="11342" y="34625"/>
                    <a:pt x="12542" y="36093"/>
                    <a:pt x="13009" y="36960"/>
                  </a:cubicBezTo>
                  <a:cubicBezTo>
                    <a:pt x="13443" y="37860"/>
                    <a:pt x="14377" y="38194"/>
                    <a:pt x="15044" y="38194"/>
                  </a:cubicBezTo>
                  <a:lnTo>
                    <a:pt x="19848" y="38194"/>
                  </a:lnTo>
                  <a:cubicBezTo>
                    <a:pt x="20548" y="38194"/>
                    <a:pt x="21716" y="37760"/>
                    <a:pt x="20181" y="37260"/>
                  </a:cubicBezTo>
                  <a:cubicBezTo>
                    <a:pt x="18580" y="36760"/>
                    <a:pt x="17012" y="36293"/>
                    <a:pt x="17012" y="36293"/>
                  </a:cubicBezTo>
                  <a:lnTo>
                    <a:pt x="13076" y="29621"/>
                  </a:lnTo>
                  <a:lnTo>
                    <a:pt x="8673" y="33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66;p74">
              <a:extLst>
                <a:ext uri="{FF2B5EF4-FFF2-40B4-BE49-F238E27FC236}">
                  <a16:creationId xmlns:a16="http://schemas.microsoft.com/office/drawing/2014/main" id="{CACCE75C-9682-CBBF-55AA-3BEAB6236FDC}"/>
                </a:ext>
              </a:extLst>
            </p:cNvPr>
            <p:cNvSpPr/>
            <p:nvPr/>
          </p:nvSpPr>
          <p:spPr>
            <a:xfrm>
              <a:off x="2262876" y="3370740"/>
              <a:ext cx="261695" cy="172698"/>
            </a:xfrm>
            <a:custGeom>
              <a:avLst/>
              <a:gdLst/>
              <a:ahLst/>
              <a:cxnLst/>
              <a:rect l="l" t="t" r="r" b="b"/>
              <a:pathLst>
                <a:path w="13044" h="8608" extrusionOk="0">
                  <a:moveTo>
                    <a:pt x="968" y="1"/>
                  </a:moveTo>
                  <a:cubicBezTo>
                    <a:pt x="835" y="668"/>
                    <a:pt x="501" y="1869"/>
                    <a:pt x="268" y="2703"/>
                  </a:cubicBezTo>
                  <a:cubicBezTo>
                    <a:pt x="1" y="3970"/>
                    <a:pt x="501" y="4537"/>
                    <a:pt x="1569" y="4804"/>
                  </a:cubicBezTo>
                  <a:cubicBezTo>
                    <a:pt x="2670" y="5038"/>
                    <a:pt x="3870" y="6506"/>
                    <a:pt x="4337" y="7373"/>
                  </a:cubicBezTo>
                  <a:cubicBezTo>
                    <a:pt x="4771" y="8273"/>
                    <a:pt x="5705" y="8607"/>
                    <a:pt x="6372" y="8607"/>
                  </a:cubicBezTo>
                  <a:lnTo>
                    <a:pt x="11176" y="8607"/>
                  </a:lnTo>
                  <a:cubicBezTo>
                    <a:pt x="11809" y="8607"/>
                    <a:pt x="13044" y="8207"/>
                    <a:pt x="11509" y="7606"/>
                  </a:cubicBezTo>
                  <a:cubicBezTo>
                    <a:pt x="9908" y="7106"/>
                    <a:pt x="8340" y="6639"/>
                    <a:pt x="8340" y="6639"/>
                  </a:cubicBezTo>
                  <a:cubicBezTo>
                    <a:pt x="8340" y="6639"/>
                    <a:pt x="8280" y="6635"/>
                    <a:pt x="8170" y="6635"/>
                  </a:cubicBezTo>
                  <a:cubicBezTo>
                    <a:pt x="7748" y="6635"/>
                    <a:pt x="6587" y="6698"/>
                    <a:pt x="5238" y="7306"/>
                  </a:cubicBezTo>
                  <a:cubicBezTo>
                    <a:pt x="5238" y="7306"/>
                    <a:pt x="4371" y="5872"/>
                    <a:pt x="3337" y="5004"/>
                  </a:cubicBezTo>
                  <a:cubicBezTo>
                    <a:pt x="2403" y="4271"/>
                    <a:pt x="2569" y="101"/>
                    <a:pt x="968" y="1"/>
                  </a:cubicBez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567;p74">
              <a:extLst>
                <a:ext uri="{FF2B5EF4-FFF2-40B4-BE49-F238E27FC236}">
                  <a16:creationId xmlns:a16="http://schemas.microsoft.com/office/drawing/2014/main" id="{20E1D0AE-4190-C22A-8B50-9C2E827B2347}"/>
                </a:ext>
              </a:extLst>
            </p:cNvPr>
            <p:cNvSpPr/>
            <p:nvPr/>
          </p:nvSpPr>
          <p:spPr>
            <a:xfrm>
              <a:off x="2270239" y="3455063"/>
              <a:ext cx="31478" cy="88375"/>
            </a:xfrm>
            <a:custGeom>
              <a:avLst/>
              <a:gdLst/>
              <a:ahLst/>
              <a:cxnLst/>
              <a:rect l="l" t="t" r="r" b="b"/>
              <a:pathLst>
                <a:path w="1569" h="4405" extrusionOk="0">
                  <a:moveTo>
                    <a:pt x="1" y="1"/>
                  </a:moveTo>
                  <a:lnTo>
                    <a:pt x="701" y="4404"/>
                  </a:lnTo>
                  <a:lnTo>
                    <a:pt x="1402" y="4404"/>
                  </a:lnTo>
                  <a:lnTo>
                    <a:pt x="1569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568;p74">
              <a:extLst>
                <a:ext uri="{FF2B5EF4-FFF2-40B4-BE49-F238E27FC236}">
                  <a16:creationId xmlns:a16="http://schemas.microsoft.com/office/drawing/2014/main" id="{854ED5D7-E8BE-95FF-BF20-37AB0EB42503}"/>
                </a:ext>
              </a:extLst>
            </p:cNvPr>
            <p:cNvSpPr/>
            <p:nvPr/>
          </p:nvSpPr>
          <p:spPr>
            <a:xfrm>
              <a:off x="1767653" y="2173490"/>
              <a:ext cx="570196" cy="715429"/>
            </a:xfrm>
            <a:custGeom>
              <a:avLst/>
              <a:gdLst/>
              <a:ahLst/>
              <a:cxnLst/>
              <a:rect l="l" t="t" r="r" b="b"/>
              <a:pathLst>
                <a:path w="28421" h="35660" extrusionOk="0">
                  <a:moveTo>
                    <a:pt x="17680" y="1"/>
                  </a:moveTo>
                  <a:lnTo>
                    <a:pt x="10708" y="268"/>
                  </a:lnTo>
                  <a:lnTo>
                    <a:pt x="3870" y="268"/>
                  </a:lnTo>
                  <a:cubicBezTo>
                    <a:pt x="3870" y="268"/>
                    <a:pt x="1335" y="7439"/>
                    <a:pt x="868" y="11509"/>
                  </a:cubicBezTo>
                  <a:cubicBezTo>
                    <a:pt x="401" y="15612"/>
                    <a:pt x="1" y="32691"/>
                    <a:pt x="234" y="33291"/>
                  </a:cubicBezTo>
                  <a:cubicBezTo>
                    <a:pt x="501" y="33858"/>
                    <a:pt x="7006" y="35660"/>
                    <a:pt x="14411" y="35660"/>
                  </a:cubicBezTo>
                  <a:cubicBezTo>
                    <a:pt x="21850" y="35660"/>
                    <a:pt x="27320" y="31657"/>
                    <a:pt x="27887" y="31156"/>
                  </a:cubicBezTo>
                  <a:cubicBezTo>
                    <a:pt x="28421" y="30656"/>
                    <a:pt x="21049" y="9875"/>
                    <a:pt x="20549" y="8373"/>
                  </a:cubicBezTo>
                  <a:cubicBezTo>
                    <a:pt x="20048" y="6939"/>
                    <a:pt x="17680" y="1"/>
                    <a:pt x="17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69;p74">
              <a:extLst>
                <a:ext uri="{FF2B5EF4-FFF2-40B4-BE49-F238E27FC236}">
                  <a16:creationId xmlns:a16="http://schemas.microsoft.com/office/drawing/2014/main" id="{40EBE96E-761C-70E5-0247-ED91EE6D1379}"/>
                </a:ext>
              </a:extLst>
            </p:cNvPr>
            <p:cNvSpPr/>
            <p:nvPr/>
          </p:nvSpPr>
          <p:spPr>
            <a:xfrm>
              <a:off x="1785730" y="1780667"/>
              <a:ext cx="386825" cy="475160"/>
            </a:xfrm>
            <a:custGeom>
              <a:avLst/>
              <a:gdLst/>
              <a:ahLst/>
              <a:cxnLst/>
              <a:rect l="l" t="t" r="r" b="b"/>
              <a:pathLst>
                <a:path w="19281" h="23684" extrusionOk="0">
                  <a:moveTo>
                    <a:pt x="4237" y="0"/>
                  </a:moveTo>
                  <a:cubicBezTo>
                    <a:pt x="4237" y="0"/>
                    <a:pt x="234" y="1368"/>
                    <a:pt x="134" y="2702"/>
                  </a:cubicBezTo>
                  <a:cubicBezTo>
                    <a:pt x="0" y="4036"/>
                    <a:pt x="3870" y="13543"/>
                    <a:pt x="4003" y="14511"/>
                  </a:cubicBezTo>
                  <a:cubicBezTo>
                    <a:pt x="4137" y="15411"/>
                    <a:pt x="2369" y="21749"/>
                    <a:pt x="2469" y="22216"/>
                  </a:cubicBezTo>
                  <a:cubicBezTo>
                    <a:pt x="2535" y="22683"/>
                    <a:pt x="5671" y="23684"/>
                    <a:pt x="9641" y="23684"/>
                  </a:cubicBezTo>
                  <a:cubicBezTo>
                    <a:pt x="13543" y="23684"/>
                    <a:pt x="16712" y="22683"/>
                    <a:pt x="16812" y="22216"/>
                  </a:cubicBezTo>
                  <a:cubicBezTo>
                    <a:pt x="16879" y="21816"/>
                    <a:pt x="15144" y="15478"/>
                    <a:pt x="15245" y="14511"/>
                  </a:cubicBezTo>
                  <a:cubicBezTo>
                    <a:pt x="15411" y="13543"/>
                    <a:pt x="19281" y="4036"/>
                    <a:pt x="19147" y="2702"/>
                  </a:cubicBezTo>
                  <a:cubicBezTo>
                    <a:pt x="19014" y="1401"/>
                    <a:pt x="15011" y="0"/>
                    <a:pt x="15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70;p74">
              <a:extLst>
                <a:ext uri="{FF2B5EF4-FFF2-40B4-BE49-F238E27FC236}">
                  <a16:creationId xmlns:a16="http://schemas.microsoft.com/office/drawing/2014/main" id="{9A5A2DB0-6EBF-F382-046E-C3C3745D9692}"/>
                </a:ext>
              </a:extLst>
            </p:cNvPr>
            <p:cNvSpPr/>
            <p:nvPr/>
          </p:nvSpPr>
          <p:spPr>
            <a:xfrm>
              <a:off x="2019277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8" y="0"/>
                    <a:pt x="1" y="167"/>
                    <a:pt x="1" y="401"/>
                  </a:cubicBezTo>
                  <a:cubicBezTo>
                    <a:pt x="1" y="634"/>
                    <a:pt x="168" y="834"/>
                    <a:pt x="401" y="834"/>
                  </a:cubicBezTo>
                  <a:cubicBezTo>
                    <a:pt x="635" y="834"/>
                    <a:pt x="835" y="634"/>
                    <a:pt x="835" y="401"/>
                  </a:cubicBezTo>
                  <a:cubicBezTo>
                    <a:pt x="835" y="167"/>
                    <a:pt x="635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71;p74">
              <a:extLst>
                <a:ext uri="{FF2B5EF4-FFF2-40B4-BE49-F238E27FC236}">
                  <a16:creationId xmlns:a16="http://schemas.microsoft.com/office/drawing/2014/main" id="{3E55FF88-A8B8-45D6-10A6-38982ABA0C45}"/>
                </a:ext>
              </a:extLst>
            </p:cNvPr>
            <p:cNvSpPr/>
            <p:nvPr/>
          </p:nvSpPr>
          <p:spPr>
            <a:xfrm>
              <a:off x="2084200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201" y="0"/>
                    <a:pt x="1" y="167"/>
                    <a:pt x="1" y="401"/>
                  </a:cubicBezTo>
                  <a:cubicBezTo>
                    <a:pt x="1" y="634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167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72;p74">
              <a:extLst>
                <a:ext uri="{FF2B5EF4-FFF2-40B4-BE49-F238E27FC236}">
                  <a16:creationId xmlns:a16="http://schemas.microsoft.com/office/drawing/2014/main" id="{20EE225F-9A9C-9111-3C99-0B690CB9404D}"/>
                </a:ext>
              </a:extLst>
            </p:cNvPr>
            <p:cNvSpPr/>
            <p:nvPr/>
          </p:nvSpPr>
          <p:spPr>
            <a:xfrm>
              <a:off x="2149784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1" y="200"/>
                    <a:pt x="1" y="401"/>
                  </a:cubicBezTo>
                  <a:cubicBezTo>
                    <a:pt x="1" y="667"/>
                    <a:pt x="201" y="834"/>
                    <a:pt x="401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73;p74">
              <a:extLst>
                <a:ext uri="{FF2B5EF4-FFF2-40B4-BE49-F238E27FC236}">
                  <a16:creationId xmlns:a16="http://schemas.microsoft.com/office/drawing/2014/main" id="{3B71520F-741A-FC58-6D2D-668BFA827066}"/>
                </a:ext>
              </a:extLst>
            </p:cNvPr>
            <p:cNvSpPr/>
            <p:nvPr/>
          </p:nvSpPr>
          <p:spPr>
            <a:xfrm>
              <a:off x="2214024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5" y="0"/>
                  </a:moveTo>
                  <a:cubicBezTo>
                    <a:pt x="168" y="0"/>
                    <a:pt x="1" y="200"/>
                    <a:pt x="1" y="401"/>
                  </a:cubicBezTo>
                  <a:cubicBezTo>
                    <a:pt x="1" y="667"/>
                    <a:pt x="201" y="834"/>
                    <a:pt x="435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68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74;p74">
              <a:extLst>
                <a:ext uri="{FF2B5EF4-FFF2-40B4-BE49-F238E27FC236}">
                  <a16:creationId xmlns:a16="http://schemas.microsoft.com/office/drawing/2014/main" id="{E6A6AF89-0604-1F36-57F5-C1A465E2B8B8}"/>
                </a:ext>
              </a:extLst>
            </p:cNvPr>
            <p:cNvSpPr/>
            <p:nvPr/>
          </p:nvSpPr>
          <p:spPr>
            <a:xfrm>
              <a:off x="1759628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0"/>
                    <a:pt x="0" y="401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0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75;p74">
              <a:extLst>
                <a:ext uri="{FF2B5EF4-FFF2-40B4-BE49-F238E27FC236}">
                  <a16:creationId xmlns:a16="http://schemas.microsoft.com/office/drawing/2014/main" id="{B12967DF-15C1-3339-B4DC-946675C0FF9D}"/>
                </a:ext>
              </a:extLst>
            </p:cNvPr>
            <p:cNvSpPr/>
            <p:nvPr/>
          </p:nvSpPr>
          <p:spPr>
            <a:xfrm>
              <a:off x="1824551" y="1934586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0"/>
                  </a:moveTo>
                  <a:cubicBezTo>
                    <a:pt x="167" y="0"/>
                    <a:pt x="0" y="200"/>
                    <a:pt x="0" y="401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0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76;p74">
              <a:extLst>
                <a:ext uri="{FF2B5EF4-FFF2-40B4-BE49-F238E27FC236}">
                  <a16:creationId xmlns:a16="http://schemas.microsoft.com/office/drawing/2014/main" id="{68EA9A7D-6F98-2EB6-519D-8AF9A7626B8C}"/>
                </a:ext>
              </a:extLst>
            </p:cNvPr>
            <p:cNvSpPr/>
            <p:nvPr/>
          </p:nvSpPr>
          <p:spPr>
            <a:xfrm>
              <a:off x="1889453" y="193458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200"/>
                    <a:pt x="1" y="401"/>
                  </a:cubicBezTo>
                  <a:cubicBezTo>
                    <a:pt x="1" y="667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77;p74">
              <a:extLst>
                <a:ext uri="{FF2B5EF4-FFF2-40B4-BE49-F238E27FC236}">
                  <a16:creationId xmlns:a16="http://schemas.microsoft.com/office/drawing/2014/main" id="{85E3DCD3-47BD-B432-F252-74BF6041A04F}"/>
                </a:ext>
              </a:extLst>
            </p:cNvPr>
            <p:cNvSpPr/>
            <p:nvPr/>
          </p:nvSpPr>
          <p:spPr>
            <a:xfrm>
              <a:off x="2052080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78;p74">
              <a:extLst>
                <a:ext uri="{FF2B5EF4-FFF2-40B4-BE49-F238E27FC236}">
                  <a16:creationId xmlns:a16="http://schemas.microsoft.com/office/drawing/2014/main" id="{A2A66549-1B33-4052-29BD-F553B3AF4A7C}"/>
                </a:ext>
              </a:extLst>
            </p:cNvPr>
            <p:cNvSpPr/>
            <p:nvPr/>
          </p:nvSpPr>
          <p:spPr>
            <a:xfrm>
              <a:off x="2117002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167" y="834"/>
                    <a:pt x="434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79;p74">
              <a:extLst>
                <a:ext uri="{FF2B5EF4-FFF2-40B4-BE49-F238E27FC236}">
                  <a16:creationId xmlns:a16="http://schemas.microsoft.com/office/drawing/2014/main" id="{8041DA8E-BB32-71A4-07EA-495A98E513A9}"/>
                </a:ext>
              </a:extLst>
            </p:cNvPr>
            <p:cNvSpPr/>
            <p:nvPr/>
          </p:nvSpPr>
          <p:spPr>
            <a:xfrm>
              <a:off x="2181242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80;p74">
              <a:extLst>
                <a:ext uri="{FF2B5EF4-FFF2-40B4-BE49-F238E27FC236}">
                  <a16:creationId xmlns:a16="http://schemas.microsoft.com/office/drawing/2014/main" id="{8D45E00C-0FA1-FE67-EFDA-6A2484B34A3E}"/>
                </a:ext>
              </a:extLst>
            </p:cNvPr>
            <p:cNvSpPr/>
            <p:nvPr/>
          </p:nvSpPr>
          <p:spPr>
            <a:xfrm>
              <a:off x="1791749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1" y="201"/>
                    <a:pt x="1" y="401"/>
                  </a:cubicBezTo>
                  <a:cubicBezTo>
                    <a:pt x="1" y="668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81;p74">
              <a:extLst>
                <a:ext uri="{FF2B5EF4-FFF2-40B4-BE49-F238E27FC236}">
                  <a16:creationId xmlns:a16="http://schemas.microsoft.com/office/drawing/2014/main" id="{44AF0A11-003F-EE6F-4600-D2B7AC5741BD}"/>
                </a:ext>
              </a:extLst>
            </p:cNvPr>
            <p:cNvSpPr/>
            <p:nvPr/>
          </p:nvSpPr>
          <p:spPr>
            <a:xfrm>
              <a:off x="1856671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82;p74">
              <a:extLst>
                <a:ext uri="{FF2B5EF4-FFF2-40B4-BE49-F238E27FC236}">
                  <a16:creationId xmlns:a16="http://schemas.microsoft.com/office/drawing/2014/main" id="{73695B5E-458F-7C37-EBBA-70C54712A387}"/>
                </a:ext>
              </a:extLst>
            </p:cNvPr>
            <p:cNvSpPr/>
            <p:nvPr/>
          </p:nvSpPr>
          <p:spPr>
            <a:xfrm>
              <a:off x="1922255" y="188439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583;p74">
              <a:extLst>
                <a:ext uri="{FF2B5EF4-FFF2-40B4-BE49-F238E27FC236}">
                  <a16:creationId xmlns:a16="http://schemas.microsoft.com/office/drawing/2014/main" id="{A703D3BD-8C29-A13E-7E6E-5EDAF9FE05B8}"/>
                </a:ext>
              </a:extLst>
            </p:cNvPr>
            <p:cNvSpPr/>
            <p:nvPr/>
          </p:nvSpPr>
          <p:spPr>
            <a:xfrm>
              <a:off x="2084200" y="1834193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167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584;p74">
              <a:extLst>
                <a:ext uri="{FF2B5EF4-FFF2-40B4-BE49-F238E27FC236}">
                  <a16:creationId xmlns:a16="http://schemas.microsoft.com/office/drawing/2014/main" id="{0E584D95-EE22-38DE-7B9F-5CD7A986D957}"/>
                </a:ext>
              </a:extLst>
            </p:cNvPr>
            <p:cNvSpPr/>
            <p:nvPr/>
          </p:nvSpPr>
          <p:spPr>
            <a:xfrm>
              <a:off x="2149784" y="1834193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1" y="167"/>
                    <a:pt x="1" y="401"/>
                  </a:cubicBezTo>
                  <a:cubicBezTo>
                    <a:pt x="1" y="668"/>
                    <a:pt x="201" y="835"/>
                    <a:pt x="401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201"/>
                    <a:pt x="634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85;p74">
              <a:extLst>
                <a:ext uri="{FF2B5EF4-FFF2-40B4-BE49-F238E27FC236}">
                  <a16:creationId xmlns:a16="http://schemas.microsoft.com/office/drawing/2014/main" id="{5CA2DFFF-A4A3-9AB7-7F3D-210652169353}"/>
                </a:ext>
              </a:extLst>
            </p:cNvPr>
            <p:cNvSpPr/>
            <p:nvPr/>
          </p:nvSpPr>
          <p:spPr>
            <a:xfrm>
              <a:off x="1824551" y="1834193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201"/>
                    <a:pt x="667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86;p74">
              <a:extLst>
                <a:ext uri="{FF2B5EF4-FFF2-40B4-BE49-F238E27FC236}">
                  <a16:creationId xmlns:a16="http://schemas.microsoft.com/office/drawing/2014/main" id="{610DCDB0-4850-E904-4376-172B65557ACA}"/>
                </a:ext>
              </a:extLst>
            </p:cNvPr>
            <p:cNvSpPr/>
            <p:nvPr/>
          </p:nvSpPr>
          <p:spPr>
            <a:xfrm>
              <a:off x="1889453" y="1834193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1" y="167"/>
                    <a:pt x="1" y="401"/>
                  </a:cubicBezTo>
                  <a:cubicBezTo>
                    <a:pt x="1" y="668"/>
                    <a:pt x="201" y="835"/>
                    <a:pt x="434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201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87;p74">
              <a:extLst>
                <a:ext uri="{FF2B5EF4-FFF2-40B4-BE49-F238E27FC236}">
                  <a16:creationId xmlns:a16="http://schemas.microsoft.com/office/drawing/2014/main" id="{D03AABBD-E884-8137-0450-D4655E1D6C79}"/>
                </a:ext>
              </a:extLst>
            </p:cNvPr>
            <p:cNvSpPr/>
            <p:nvPr/>
          </p:nvSpPr>
          <p:spPr>
            <a:xfrm>
              <a:off x="2052080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01" y="835"/>
                    <a:pt x="401" y="835"/>
                  </a:cubicBezTo>
                  <a:cubicBezTo>
                    <a:pt x="668" y="835"/>
                    <a:pt x="834" y="635"/>
                    <a:pt x="834" y="401"/>
                  </a:cubicBezTo>
                  <a:cubicBezTo>
                    <a:pt x="834" y="168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88;p74">
              <a:extLst>
                <a:ext uri="{FF2B5EF4-FFF2-40B4-BE49-F238E27FC236}">
                  <a16:creationId xmlns:a16="http://schemas.microsoft.com/office/drawing/2014/main" id="{AFDE9090-BEDF-F949-9030-370E4703DC15}"/>
                </a:ext>
              </a:extLst>
            </p:cNvPr>
            <p:cNvSpPr/>
            <p:nvPr/>
          </p:nvSpPr>
          <p:spPr>
            <a:xfrm>
              <a:off x="2117002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167" y="835"/>
                    <a:pt x="434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89;p74">
              <a:extLst>
                <a:ext uri="{FF2B5EF4-FFF2-40B4-BE49-F238E27FC236}">
                  <a16:creationId xmlns:a16="http://schemas.microsoft.com/office/drawing/2014/main" id="{D39C4810-1C38-0045-0098-B54864527AD3}"/>
                </a:ext>
              </a:extLst>
            </p:cNvPr>
            <p:cNvSpPr/>
            <p:nvPr/>
          </p:nvSpPr>
          <p:spPr>
            <a:xfrm>
              <a:off x="1856671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90;p74">
              <a:extLst>
                <a:ext uri="{FF2B5EF4-FFF2-40B4-BE49-F238E27FC236}">
                  <a16:creationId xmlns:a16="http://schemas.microsoft.com/office/drawing/2014/main" id="{23782CCE-2861-087C-35BC-1C73A872B51E}"/>
                </a:ext>
              </a:extLst>
            </p:cNvPr>
            <p:cNvSpPr/>
            <p:nvPr/>
          </p:nvSpPr>
          <p:spPr>
            <a:xfrm>
              <a:off x="1922255" y="1783997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591;p74">
              <a:extLst>
                <a:ext uri="{FF2B5EF4-FFF2-40B4-BE49-F238E27FC236}">
                  <a16:creationId xmlns:a16="http://schemas.microsoft.com/office/drawing/2014/main" id="{E0AF94BE-0F0C-F915-D3DF-EA67A85AEF88}"/>
                </a:ext>
              </a:extLst>
            </p:cNvPr>
            <p:cNvSpPr/>
            <p:nvPr/>
          </p:nvSpPr>
          <p:spPr>
            <a:xfrm>
              <a:off x="2019277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cubicBezTo>
                    <a:pt x="1" y="668"/>
                    <a:pt x="168" y="835"/>
                    <a:pt x="401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592;p74">
              <a:extLst>
                <a:ext uri="{FF2B5EF4-FFF2-40B4-BE49-F238E27FC236}">
                  <a16:creationId xmlns:a16="http://schemas.microsoft.com/office/drawing/2014/main" id="{9D24893B-3C4F-A9AD-6393-8F027F47BB3E}"/>
                </a:ext>
              </a:extLst>
            </p:cNvPr>
            <p:cNvSpPr/>
            <p:nvPr/>
          </p:nvSpPr>
          <p:spPr>
            <a:xfrm>
              <a:off x="2084200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1" y="201"/>
                    <a:pt x="1" y="434"/>
                  </a:cubicBezTo>
                  <a:cubicBezTo>
                    <a:pt x="1" y="668"/>
                    <a:pt x="167" y="835"/>
                    <a:pt x="434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93;p74">
              <a:extLst>
                <a:ext uri="{FF2B5EF4-FFF2-40B4-BE49-F238E27FC236}">
                  <a16:creationId xmlns:a16="http://schemas.microsoft.com/office/drawing/2014/main" id="{610E7210-06C8-4911-9787-228E46F6299A}"/>
                </a:ext>
              </a:extLst>
            </p:cNvPr>
            <p:cNvSpPr/>
            <p:nvPr/>
          </p:nvSpPr>
          <p:spPr>
            <a:xfrm>
              <a:off x="2214024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5" y="1"/>
                  </a:moveTo>
                  <a:cubicBezTo>
                    <a:pt x="168" y="1"/>
                    <a:pt x="1" y="201"/>
                    <a:pt x="1" y="434"/>
                  </a:cubicBezTo>
                  <a:cubicBezTo>
                    <a:pt x="1" y="668"/>
                    <a:pt x="201" y="835"/>
                    <a:pt x="435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35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594;p74">
              <a:extLst>
                <a:ext uri="{FF2B5EF4-FFF2-40B4-BE49-F238E27FC236}">
                  <a16:creationId xmlns:a16="http://schemas.microsoft.com/office/drawing/2014/main" id="{5D305D84-CC1B-5E59-855C-532F214818AD}"/>
                </a:ext>
              </a:extLst>
            </p:cNvPr>
            <p:cNvSpPr/>
            <p:nvPr/>
          </p:nvSpPr>
          <p:spPr>
            <a:xfrm>
              <a:off x="1759628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8" y="835"/>
                    <a:pt x="834" y="635"/>
                    <a:pt x="834" y="434"/>
                  </a:cubicBezTo>
                  <a:cubicBezTo>
                    <a:pt x="834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595;p74">
              <a:extLst>
                <a:ext uri="{FF2B5EF4-FFF2-40B4-BE49-F238E27FC236}">
                  <a16:creationId xmlns:a16="http://schemas.microsoft.com/office/drawing/2014/main" id="{F4938A3C-3F57-2A21-F1A1-51AD3A695198}"/>
                </a:ext>
              </a:extLst>
            </p:cNvPr>
            <p:cNvSpPr/>
            <p:nvPr/>
          </p:nvSpPr>
          <p:spPr>
            <a:xfrm>
              <a:off x="1889453" y="2136014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1" y="201"/>
                    <a:pt x="1" y="434"/>
                  </a:cubicBezTo>
                  <a:cubicBezTo>
                    <a:pt x="1" y="668"/>
                    <a:pt x="201" y="835"/>
                    <a:pt x="434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596;p74">
              <a:extLst>
                <a:ext uri="{FF2B5EF4-FFF2-40B4-BE49-F238E27FC236}">
                  <a16:creationId xmlns:a16="http://schemas.microsoft.com/office/drawing/2014/main" id="{C9CEAE66-F2F7-09B5-EE2C-62F70A1060D7}"/>
                </a:ext>
              </a:extLst>
            </p:cNvPr>
            <p:cNvSpPr/>
            <p:nvPr/>
          </p:nvSpPr>
          <p:spPr>
            <a:xfrm>
              <a:off x="2052080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34"/>
                  </a:cubicBezTo>
                  <a:cubicBezTo>
                    <a:pt x="834" y="167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597;p74">
              <a:extLst>
                <a:ext uri="{FF2B5EF4-FFF2-40B4-BE49-F238E27FC236}">
                  <a16:creationId xmlns:a16="http://schemas.microsoft.com/office/drawing/2014/main" id="{FBCC1EBE-ADE8-130D-6076-4A3B7F7BF3C7}"/>
                </a:ext>
              </a:extLst>
            </p:cNvPr>
            <p:cNvSpPr/>
            <p:nvPr/>
          </p:nvSpPr>
          <p:spPr>
            <a:xfrm>
              <a:off x="1727508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34"/>
                    <a:pt x="167" y="834"/>
                    <a:pt x="401" y="834"/>
                  </a:cubicBezTo>
                  <a:cubicBezTo>
                    <a:pt x="634" y="834"/>
                    <a:pt x="834" y="634"/>
                    <a:pt x="834" y="434"/>
                  </a:cubicBezTo>
                  <a:cubicBezTo>
                    <a:pt x="834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598;p74">
              <a:extLst>
                <a:ext uri="{FF2B5EF4-FFF2-40B4-BE49-F238E27FC236}">
                  <a16:creationId xmlns:a16="http://schemas.microsoft.com/office/drawing/2014/main" id="{A922E9BF-794E-D62C-BA6C-3165A9086ABA}"/>
                </a:ext>
              </a:extLst>
            </p:cNvPr>
            <p:cNvSpPr/>
            <p:nvPr/>
          </p:nvSpPr>
          <p:spPr>
            <a:xfrm>
              <a:off x="1792411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5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34"/>
                    <a:pt x="201" y="834"/>
                    <a:pt x="435" y="834"/>
                  </a:cubicBezTo>
                  <a:cubicBezTo>
                    <a:pt x="635" y="834"/>
                    <a:pt x="835" y="634"/>
                    <a:pt x="835" y="434"/>
                  </a:cubicBezTo>
                  <a:cubicBezTo>
                    <a:pt x="835" y="200"/>
                    <a:pt x="635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599;p74">
              <a:extLst>
                <a:ext uri="{FF2B5EF4-FFF2-40B4-BE49-F238E27FC236}">
                  <a16:creationId xmlns:a16="http://schemas.microsoft.com/office/drawing/2014/main" id="{A7DDE379-F216-3EE2-B2D9-D4C179CC4DAC}"/>
                </a:ext>
              </a:extLst>
            </p:cNvPr>
            <p:cNvSpPr/>
            <p:nvPr/>
          </p:nvSpPr>
          <p:spPr>
            <a:xfrm>
              <a:off x="1856671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4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600;p74">
              <a:extLst>
                <a:ext uri="{FF2B5EF4-FFF2-40B4-BE49-F238E27FC236}">
                  <a16:creationId xmlns:a16="http://schemas.microsoft.com/office/drawing/2014/main" id="{62D6FA5C-7B5B-030F-B2CB-2C98ABE952AF}"/>
                </a:ext>
              </a:extLst>
            </p:cNvPr>
            <p:cNvSpPr/>
            <p:nvPr/>
          </p:nvSpPr>
          <p:spPr>
            <a:xfrm>
              <a:off x="1922255" y="2085837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0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601;p74">
              <a:extLst>
                <a:ext uri="{FF2B5EF4-FFF2-40B4-BE49-F238E27FC236}">
                  <a16:creationId xmlns:a16="http://schemas.microsoft.com/office/drawing/2014/main" id="{CE04670E-D6CD-3896-0110-7D66C4475083}"/>
                </a:ext>
              </a:extLst>
            </p:cNvPr>
            <p:cNvSpPr/>
            <p:nvPr/>
          </p:nvSpPr>
          <p:spPr>
            <a:xfrm>
              <a:off x="2019277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8" y="0"/>
                    <a:pt x="1" y="201"/>
                    <a:pt x="1" y="434"/>
                  </a:cubicBezTo>
                  <a:cubicBezTo>
                    <a:pt x="1" y="634"/>
                    <a:pt x="168" y="834"/>
                    <a:pt x="401" y="834"/>
                  </a:cubicBezTo>
                  <a:cubicBezTo>
                    <a:pt x="635" y="834"/>
                    <a:pt x="835" y="634"/>
                    <a:pt x="835" y="434"/>
                  </a:cubicBezTo>
                  <a:cubicBezTo>
                    <a:pt x="835" y="201"/>
                    <a:pt x="635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602;p74">
              <a:extLst>
                <a:ext uri="{FF2B5EF4-FFF2-40B4-BE49-F238E27FC236}">
                  <a16:creationId xmlns:a16="http://schemas.microsoft.com/office/drawing/2014/main" id="{2DDB74BB-0D9D-65EB-9953-FFB6A99602BD}"/>
                </a:ext>
              </a:extLst>
            </p:cNvPr>
            <p:cNvSpPr/>
            <p:nvPr/>
          </p:nvSpPr>
          <p:spPr>
            <a:xfrm>
              <a:off x="2084200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201" y="0"/>
                    <a:pt x="1" y="201"/>
                    <a:pt x="1" y="434"/>
                  </a:cubicBezTo>
                  <a:cubicBezTo>
                    <a:pt x="1" y="634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603;p74">
              <a:extLst>
                <a:ext uri="{FF2B5EF4-FFF2-40B4-BE49-F238E27FC236}">
                  <a16:creationId xmlns:a16="http://schemas.microsoft.com/office/drawing/2014/main" id="{DC0DEEF2-F045-AC5C-CAB1-591C8F2D4925}"/>
                </a:ext>
              </a:extLst>
            </p:cNvPr>
            <p:cNvSpPr/>
            <p:nvPr/>
          </p:nvSpPr>
          <p:spPr>
            <a:xfrm>
              <a:off x="2149784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7" y="0"/>
                    <a:pt x="1" y="201"/>
                    <a:pt x="1" y="434"/>
                  </a:cubicBezTo>
                  <a:cubicBezTo>
                    <a:pt x="1" y="668"/>
                    <a:pt x="201" y="834"/>
                    <a:pt x="401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604;p74">
              <a:extLst>
                <a:ext uri="{FF2B5EF4-FFF2-40B4-BE49-F238E27FC236}">
                  <a16:creationId xmlns:a16="http://schemas.microsoft.com/office/drawing/2014/main" id="{519BE63B-5573-D848-B0A5-0EC0A4380ED6}"/>
                </a:ext>
              </a:extLst>
            </p:cNvPr>
            <p:cNvSpPr/>
            <p:nvPr/>
          </p:nvSpPr>
          <p:spPr>
            <a:xfrm>
              <a:off x="1824551" y="2236406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0"/>
                  </a:moveTo>
                  <a:cubicBezTo>
                    <a:pt x="167" y="0"/>
                    <a:pt x="0" y="201"/>
                    <a:pt x="0" y="434"/>
                  </a:cubicBezTo>
                  <a:cubicBezTo>
                    <a:pt x="0" y="668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201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605;p74">
              <a:extLst>
                <a:ext uri="{FF2B5EF4-FFF2-40B4-BE49-F238E27FC236}">
                  <a16:creationId xmlns:a16="http://schemas.microsoft.com/office/drawing/2014/main" id="{1F53574E-9365-EF07-5904-AF7017B295A4}"/>
                </a:ext>
              </a:extLst>
            </p:cNvPr>
            <p:cNvSpPr/>
            <p:nvPr/>
          </p:nvSpPr>
          <p:spPr>
            <a:xfrm>
              <a:off x="1889453" y="2236406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201"/>
                    <a:pt x="1" y="434"/>
                  </a:cubicBezTo>
                  <a:cubicBezTo>
                    <a:pt x="1" y="668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606;p74">
              <a:extLst>
                <a:ext uri="{FF2B5EF4-FFF2-40B4-BE49-F238E27FC236}">
                  <a16:creationId xmlns:a16="http://schemas.microsoft.com/office/drawing/2014/main" id="{99D994DD-19E1-8E4E-68F1-C47A0599511E}"/>
                </a:ext>
              </a:extLst>
            </p:cNvPr>
            <p:cNvSpPr/>
            <p:nvPr/>
          </p:nvSpPr>
          <p:spPr>
            <a:xfrm>
              <a:off x="2052080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01" y="835"/>
                    <a:pt x="401" y="835"/>
                  </a:cubicBezTo>
                  <a:cubicBezTo>
                    <a:pt x="668" y="835"/>
                    <a:pt x="834" y="634"/>
                    <a:pt x="834" y="434"/>
                  </a:cubicBezTo>
                  <a:cubicBezTo>
                    <a:pt x="834" y="201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607;p74">
              <a:extLst>
                <a:ext uri="{FF2B5EF4-FFF2-40B4-BE49-F238E27FC236}">
                  <a16:creationId xmlns:a16="http://schemas.microsoft.com/office/drawing/2014/main" id="{EBDF3B6C-4204-E032-341F-7A7C7DDEEDE0}"/>
                </a:ext>
              </a:extLst>
            </p:cNvPr>
            <p:cNvSpPr/>
            <p:nvPr/>
          </p:nvSpPr>
          <p:spPr>
            <a:xfrm>
              <a:off x="2117002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167" y="835"/>
                    <a:pt x="434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608;p74">
              <a:extLst>
                <a:ext uri="{FF2B5EF4-FFF2-40B4-BE49-F238E27FC236}">
                  <a16:creationId xmlns:a16="http://schemas.microsoft.com/office/drawing/2014/main" id="{587C9454-C447-E0B8-E39D-31326BCDED25}"/>
                </a:ext>
              </a:extLst>
            </p:cNvPr>
            <p:cNvSpPr/>
            <p:nvPr/>
          </p:nvSpPr>
          <p:spPr>
            <a:xfrm>
              <a:off x="2181242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8" y="835"/>
                    <a:pt x="834" y="634"/>
                    <a:pt x="834" y="434"/>
                  </a:cubicBezTo>
                  <a:cubicBezTo>
                    <a:pt x="834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609;p74">
              <a:extLst>
                <a:ext uri="{FF2B5EF4-FFF2-40B4-BE49-F238E27FC236}">
                  <a16:creationId xmlns:a16="http://schemas.microsoft.com/office/drawing/2014/main" id="{725334D2-C8B4-BFA8-B226-400E6FC785E0}"/>
                </a:ext>
              </a:extLst>
            </p:cNvPr>
            <p:cNvSpPr/>
            <p:nvPr/>
          </p:nvSpPr>
          <p:spPr>
            <a:xfrm>
              <a:off x="1727508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167" y="835"/>
                    <a:pt x="401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610;p74">
              <a:extLst>
                <a:ext uri="{FF2B5EF4-FFF2-40B4-BE49-F238E27FC236}">
                  <a16:creationId xmlns:a16="http://schemas.microsoft.com/office/drawing/2014/main" id="{E3A7C43F-9744-688F-022F-B85A5F250A9B}"/>
                </a:ext>
              </a:extLst>
            </p:cNvPr>
            <p:cNvSpPr/>
            <p:nvPr/>
          </p:nvSpPr>
          <p:spPr>
            <a:xfrm>
              <a:off x="1856671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611;p74">
              <a:extLst>
                <a:ext uri="{FF2B5EF4-FFF2-40B4-BE49-F238E27FC236}">
                  <a16:creationId xmlns:a16="http://schemas.microsoft.com/office/drawing/2014/main" id="{FD68E1DD-3EA9-DA8C-9527-9D7AF98FA377}"/>
                </a:ext>
              </a:extLst>
            </p:cNvPr>
            <p:cNvSpPr/>
            <p:nvPr/>
          </p:nvSpPr>
          <p:spPr>
            <a:xfrm>
              <a:off x="1922255" y="2186210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612;p74">
              <a:extLst>
                <a:ext uri="{FF2B5EF4-FFF2-40B4-BE49-F238E27FC236}">
                  <a16:creationId xmlns:a16="http://schemas.microsoft.com/office/drawing/2014/main" id="{2500FDC0-E4C7-B48C-3325-BE69D00305D8}"/>
                </a:ext>
              </a:extLst>
            </p:cNvPr>
            <p:cNvSpPr/>
            <p:nvPr/>
          </p:nvSpPr>
          <p:spPr>
            <a:xfrm>
              <a:off x="2019277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0"/>
                  </a:moveTo>
                  <a:cubicBezTo>
                    <a:pt x="168" y="0"/>
                    <a:pt x="1" y="167"/>
                    <a:pt x="1" y="434"/>
                  </a:cubicBezTo>
                  <a:cubicBezTo>
                    <a:pt x="1" y="667"/>
                    <a:pt x="168" y="834"/>
                    <a:pt x="401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613;p74">
              <a:extLst>
                <a:ext uri="{FF2B5EF4-FFF2-40B4-BE49-F238E27FC236}">
                  <a16:creationId xmlns:a16="http://schemas.microsoft.com/office/drawing/2014/main" id="{FE23D3B9-68ED-EFED-DDDB-7CA2A8C8D541}"/>
                </a:ext>
              </a:extLst>
            </p:cNvPr>
            <p:cNvSpPr/>
            <p:nvPr/>
          </p:nvSpPr>
          <p:spPr>
            <a:xfrm>
              <a:off x="2084200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167"/>
                    <a:pt x="1" y="434"/>
                  </a:cubicBezTo>
                  <a:cubicBezTo>
                    <a:pt x="1" y="667"/>
                    <a:pt x="167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614;p74">
              <a:extLst>
                <a:ext uri="{FF2B5EF4-FFF2-40B4-BE49-F238E27FC236}">
                  <a16:creationId xmlns:a16="http://schemas.microsoft.com/office/drawing/2014/main" id="{374BBA0C-D99E-151F-3273-21F4C4C52985}"/>
                </a:ext>
              </a:extLst>
            </p:cNvPr>
            <p:cNvSpPr/>
            <p:nvPr/>
          </p:nvSpPr>
          <p:spPr>
            <a:xfrm>
              <a:off x="1759628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0" y="167"/>
                    <a:pt x="0" y="434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34"/>
                  </a:cubicBez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615;p74">
              <a:extLst>
                <a:ext uri="{FF2B5EF4-FFF2-40B4-BE49-F238E27FC236}">
                  <a16:creationId xmlns:a16="http://schemas.microsoft.com/office/drawing/2014/main" id="{6E6E846B-4EB0-31C8-10BE-F1E6F732CCD5}"/>
                </a:ext>
              </a:extLst>
            </p:cNvPr>
            <p:cNvSpPr/>
            <p:nvPr/>
          </p:nvSpPr>
          <p:spPr>
            <a:xfrm>
              <a:off x="1824551" y="2035641"/>
              <a:ext cx="16732" cy="16752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00" y="0"/>
                  </a:moveTo>
                  <a:cubicBezTo>
                    <a:pt x="167" y="0"/>
                    <a:pt x="0" y="167"/>
                    <a:pt x="0" y="434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616;p74">
              <a:extLst>
                <a:ext uri="{FF2B5EF4-FFF2-40B4-BE49-F238E27FC236}">
                  <a16:creationId xmlns:a16="http://schemas.microsoft.com/office/drawing/2014/main" id="{55518D3D-5CAE-E86E-4E28-C130515DA323}"/>
                </a:ext>
              </a:extLst>
            </p:cNvPr>
            <p:cNvSpPr/>
            <p:nvPr/>
          </p:nvSpPr>
          <p:spPr>
            <a:xfrm>
              <a:off x="1889453" y="2035641"/>
              <a:ext cx="16752" cy="16752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0"/>
                  </a:moveTo>
                  <a:cubicBezTo>
                    <a:pt x="167" y="0"/>
                    <a:pt x="1" y="167"/>
                    <a:pt x="1" y="434"/>
                  </a:cubicBezTo>
                  <a:cubicBezTo>
                    <a:pt x="1" y="667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617;p74">
              <a:extLst>
                <a:ext uri="{FF2B5EF4-FFF2-40B4-BE49-F238E27FC236}">
                  <a16:creationId xmlns:a16="http://schemas.microsoft.com/office/drawing/2014/main" id="{185F1B00-C7ED-AA67-835B-A3D3879598D0}"/>
                </a:ext>
              </a:extLst>
            </p:cNvPr>
            <p:cNvSpPr/>
            <p:nvPr/>
          </p:nvSpPr>
          <p:spPr>
            <a:xfrm>
              <a:off x="2052080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1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0"/>
                  </a:cubicBezTo>
                  <a:cubicBezTo>
                    <a:pt x="834" y="200"/>
                    <a:pt x="668" y="33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618;p74">
              <a:extLst>
                <a:ext uri="{FF2B5EF4-FFF2-40B4-BE49-F238E27FC236}">
                  <a16:creationId xmlns:a16="http://schemas.microsoft.com/office/drawing/2014/main" id="{97475A8F-B348-20B7-8C60-E14E584735A5}"/>
                </a:ext>
              </a:extLst>
            </p:cNvPr>
            <p:cNvSpPr/>
            <p:nvPr/>
          </p:nvSpPr>
          <p:spPr>
            <a:xfrm>
              <a:off x="2117002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4" y="0"/>
                  </a:moveTo>
                  <a:cubicBezTo>
                    <a:pt x="200" y="0"/>
                    <a:pt x="0" y="167"/>
                    <a:pt x="0" y="400"/>
                  </a:cubicBezTo>
                  <a:cubicBezTo>
                    <a:pt x="0" y="634"/>
                    <a:pt x="200" y="834"/>
                    <a:pt x="434" y="834"/>
                  </a:cubicBezTo>
                  <a:cubicBezTo>
                    <a:pt x="634" y="834"/>
                    <a:pt x="834" y="634"/>
                    <a:pt x="834" y="400"/>
                  </a:cubicBez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619;p74">
              <a:extLst>
                <a:ext uri="{FF2B5EF4-FFF2-40B4-BE49-F238E27FC236}">
                  <a16:creationId xmlns:a16="http://schemas.microsoft.com/office/drawing/2014/main" id="{3B89BA7B-85BE-1610-5F8B-3A49D118415C}"/>
                </a:ext>
              </a:extLst>
            </p:cNvPr>
            <p:cNvSpPr/>
            <p:nvPr/>
          </p:nvSpPr>
          <p:spPr>
            <a:xfrm>
              <a:off x="1792411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5" y="0"/>
                  </a:moveTo>
                  <a:cubicBezTo>
                    <a:pt x="201" y="0"/>
                    <a:pt x="1" y="167"/>
                    <a:pt x="1" y="400"/>
                  </a:cubicBezTo>
                  <a:cubicBezTo>
                    <a:pt x="1" y="634"/>
                    <a:pt x="201" y="834"/>
                    <a:pt x="435" y="834"/>
                  </a:cubicBezTo>
                  <a:cubicBezTo>
                    <a:pt x="635" y="834"/>
                    <a:pt x="835" y="634"/>
                    <a:pt x="835" y="400"/>
                  </a:cubicBezTo>
                  <a:cubicBezTo>
                    <a:pt x="8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620;p74">
              <a:extLst>
                <a:ext uri="{FF2B5EF4-FFF2-40B4-BE49-F238E27FC236}">
                  <a16:creationId xmlns:a16="http://schemas.microsoft.com/office/drawing/2014/main" id="{F0CB4C40-40FA-1CFF-C989-07486A65B5FA}"/>
                </a:ext>
              </a:extLst>
            </p:cNvPr>
            <p:cNvSpPr/>
            <p:nvPr/>
          </p:nvSpPr>
          <p:spPr>
            <a:xfrm>
              <a:off x="1856671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34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00"/>
                  </a:cubicBezTo>
                  <a:cubicBezTo>
                    <a:pt x="834" y="200"/>
                    <a:pt x="667" y="33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621;p74">
              <a:extLst>
                <a:ext uri="{FF2B5EF4-FFF2-40B4-BE49-F238E27FC236}">
                  <a16:creationId xmlns:a16="http://schemas.microsoft.com/office/drawing/2014/main" id="{1DC530F6-9EF6-2D64-99FF-EFBA7992F9B6}"/>
                </a:ext>
              </a:extLst>
            </p:cNvPr>
            <p:cNvSpPr/>
            <p:nvPr/>
          </p:nvSpPr>
          <p:spPr>
            <a:xfrm>
              <a:off x="1922255" y="1984783"/>
              <a:ext cx="16752" cy="16732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0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0"/>
                  </a:cubicBezTo>
                  <a:cubicBezTo>
                    <a:pt x="834" y="200"/>
                    <a:pt x="634" y="33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622;p74">
              <a:extLst>
                <a:ext uri="{FF2B5EF4-FFF2-40B4-BE49-F238E27FC236}">
                  <a16:creationId xmlns:a16="http://schemas.microsoft.com/office/drawing/2014/main" id="{A82C330D-A15E-E344-6685-DFBE4710BC3B}"/>
                </a:ext>
              </a:extLst>
            </p:cNvPr>
            <p:cNvSpPr/>
            <p:nvPr/>
          </p:nvSpPr>
          <p:spPr>
            <a:xfrm>
              <a:off x="1769660" y="1754606"/>
              <a:ext cx="185398" cy="567929"/>
            </a:xfrm>
            <a:custGeom>
              <a:avLst/>
              <a:gdLst/>
              <a:ahLst/>
              <a:cxnLst/>
              <a:rect l="l" t="t" r="r" b="b"/>
              <a:pathLst>
                <a:path w="9241" h="28308" extrusionOk="0">
                  <a:moveTo>
                    <a:pt x="7375" y="1"/>
                  </a:moveTo>
                  <a:cubicBezTo>
                    <a:pt x="6110" y="1"/>
                    <a:pt x="607" y="2541"/>
                    <a:pt x="301" y="3367"/>
                  </a:cubicBezTo>
                  <a:cubicBezTo>
                    <a:pt x="1" y="4235"/>
                    <a:pt x="3603" y="15976"/>
                    <a:pt x="3670" y="16777"/>
                  </a:cubicBezTo>
                  <a:cubicBezTo>
                    <a:pt x="3803" y="17611"/>
                    <a:pt x="968" y="26350"/>
                    <a:pt x="1302" y="26784"/>
                  </a:cubicBezTo>
                  <a:cubicBezTo>
                    <a:pt x="1591" y="27131"/>
                    <a:pt x="6376" y="28308"/>
                    <a:pt x="7877" y="28308"/>
                  </a:cubicBezTo>
                  <a:cubicBezTo>
                    <a:pt x="8106" y="28308"/>
                    <a:pt x="8258" y="28280"/>
                    <a:pt x="8307" y="28218"/>
                  </a:cubicBezTo>
                  <a:cubicBezTo>
                    <a:pt x="8674" y="27751"/>
                    <a:pt x="9241" y="12674"/>
                    <a:pt x="9007" y="10572"/>
                  </a:cubicBezTo>
                  <a:cubicBezTo>
                    <a:pt x="8840" y="8504"/>
                    <a:pt x="8140" y="732"/>
                    <a:pt x="7606" y="65"/>
                  </a:cubicBezTo>
                  <a:cubicBezTo>
                    <a:pt x="7568" y="21"/>
                    <a:pt x="7488" y="1"/>
                    <a:pt x="7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623;p74">
              <a:extLst>
                <a:ext uri="{FF2B5EF4-FFF2-40B4-BE49-F238E27FC236}">
                  <a16:creationId xmlns:a16="http://schemas.microsoft.com/office/drawing/2014/main" id="{D0FEC8F1-5AC8-3F1F-002E-9303F4FD6461}"/>
                </a:ext>
              </a:extLst>
            </p:cNvPr>
            <p:cNvSpPr/>
            <p:nvPr/>
          </p:nvSpPr>
          <p:spPr>
            <a:xfrm>
              <a:off x="1863352" y="1754124"/>
              <a:ext cx="88355" cy="238704"/>
            </a:xfrm>
            <a:custGeom>
              <a:avLst/>
              <a:gdLst/>
              <a:ahLst/>
              <a:cxnLst/>
              <a:rect l="l" t="t" r="r" b="b"/>
              <a:pathLst>
                <a:path w="4404" h="11898" extrusionOk="0">
                  <a:moveTo>
                    <a:pt x="2746" y="0"/>
                  </a:moveTo>
                  <a:cubicBezTo>
                    <a:pt x="2426" y="0"/>
                    <a:pt x="1767" y="198"/>
                    <a:pt x="968" y="456"/>
                  </a:cubicBezTo>
                  <a:lnTo>
                    <a:pt x="1" y="4659"/>
                  </a:lnTo>
                  <a:lnTo>
                    <a:pt x="1669" y="5326"/>
                  </a:lnTo>
                  <a:lnTo>
                    <a:pt x="835" y="6827"/>
                  </a:lnTo>
                  <a:lnTo>
                    <a:pt x="4404" y="11897"/>
                  </a:lnTo>
                  <a:cubicBezTo>
                    <a:pt x="4404" y="11297"/>
                    <a:pt x="4404" y="10830"/>
                    <a:pt x="4337" y="10563"/>
                  </a:cubicBezTo>
                  <a:cubicBezTo>
                    <a:pt x="4137" y="8495"/>
                    <a:pt x="3470" y="723"/>
                    <a:pt x="2936" y="56"/>
                  </a:cubicBezTo>
                  <a:cubicBezTo>
                    <a:pt x="2906" y="18"/>
                    <a:pt x="2841" y="0"/>
                    <a:pt x="2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624;p74">
              <a:extLst>
                <a:ext uri="{FF2B5EF4-FFF2-40B4-BE49-F238E27FC236}">
                  <a16:creationId xmlns:a16="http://schemas.microsoft.com/office/drawing/2014/main" id="{B72A06FD-63DA-E270-7BAC-00E223408F03}"/>
                </a:ext>
              </a:extLst>
            </p:cNvPr>
            <p:cNvSpPr/>
            <p:nvPr/>
          </p:nvSpPr>
          <p:spPr>
            <a:xfrm>
              <a:off x="1798449" y="1965362"/>
              <a:ext cx="133857" cy="341323"/>
            </a:xfrm>
            <a:custGeom>
              <a:avLst/>
              <a:gdLst/>
              <a:ahLst/>
              <a:cxnLst/>
              <a:rect l="l" t="t" r="r" b="b"/>
              <a:pathLst>
                <a:path w="6672" h="17013" fill="none" extrusionOk="0">
                  <a:moveTo>
                    <a:pt x="6672" y="1"/>
                  </a:moveTo>
                  <a:cubicBezTo>
                    <a:pt x="6672" y="1"/>
                    <a:pt x="6538" y="16179"/>
                    <a:pt x="6238" y="16613"/>
                  </a:cubicBezTo>
                  <a:cubicBezTo>
                    <a:pt x="5971" y="17013"/>
                    <a:pt x="0" y="15378"/>
                    <a:pt x="0" y="15378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625;p74">
              <a:extLst>
                <a:ext uri="{FF2B5EF4-FFF2-40B4-BE49-F238E27FC236}">
                  <a16:creationId xmlns:a16="http://schemas.microsoft.com/office/drawing/2014/main" id="{9513A679-B7DB-F7F7-2840-2CEB5ABFB8AC}"/>
                </a:ext>
              </a:extLst>
            </p:cNvPr>
            <p:cNvSpPr/>
            <p:nvPr/>
          </p:nvSpPr>
          <p:spPr>
            <a:xfrm>
              <a:off x="2010590" y="1754606"/>
              <a:ext cx="184053" cy="567929"/>
            </a:xfrm>
            <a:custGeom>
              <a:avLst/>
              <a:gdLst/>
              <a:ahLst/>
              <a:cxnLst/>
              <a:rect l="l" t="t" r="r" b="b"/>
              <a:pathLst>
                <a:path w="9174" h="28308" extrusionOk="0">
                  <a:moveTo>
                    <a:pt x="1833" y="1"/>
                  </a:moveTo>
                  <a:cubicBezTo>
                    <a:pt x="1719" y="1"/>
                    <a:pt x="1640" y="21"/>
                    <a:pt x="1601" y="65"/>
                  </a:cubicBezTo>
                  <a:cubicBezTo>
                    <a:pt x="1034" y="732"/>
                    <a:pt x="334" y="8504"/>
                    <a:pt x="167" y="10572"/>
                  </a:cubicBezTo>
                  <a:cubicBezTo>
                    <a:pt x="0" y="12674"/>
                    <a:pt x="501" y="27751"/>
                    <a:pt x="868" y="28218"/>
                  </a:cubicBezTo>
                  <a:cubicBezTo>
                    <a:pt x="921" y="28280"/>
                    <a:pt x="1077" y="28308"/>
                    <a:pt x="1309" y="28308"/>
                  </a:cubicBezTo>
                  <a:cubicBezTo>
                    <a:pt x="2831" y="28308"/>
                    <a:pt x="7612" y="27131"/>
                    <a:pt x="7873" y="26784"/>
                  </a:cubicBezTo>
                  <a:cubicBezTo>
                    <a:pt x="8206" y="26350"/>
                    <a:pt x="5371" y="17611"/>
                    <a:pt x="5504" y="16777"/>
                  </a:cubicBezTo>
                  <a:cubicBezTo>
                    <a:pt x="5604" y="15976"/>
                    <a:pt x="9174" y="4235"/>
                    <a:pt x="8907" y="3367"/>
                  </a:cubicBezTo>
                  <a:cubicBezTo>
                    <a:pt x="8631" y="2541"/>
                    <a:pt x="3102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626;p74">
              <a:extLst>
                <a:ext uri="{FF2B5EF4-FFF2-40B4-BE49-F238E27FC236}">
                  <a16:creationId xmlns:a16="http://schemas.microsoft.com/office/drawing/2014/main" id="{3A9D4EDC-7943-480D-0A76-3A47D44F9128}"/>
                </a:ext>
              </a:extLst>
            </p:cNvPr>
            <p:cNvSpPr/>
            <p:nvPr/>
          </p:nvSpPr>
          <p:spPr>
            <a:xfrm>
              <a:off x="2013259" y="1754124"/>
              <a:ext cx="87693" cy="238704"/>
            </a:xfrm>
            <a:custGeom>
              <a:avLst/>
              <a:gdLst/>
              <a:ahLst/>
              <a:cxnLst/>
              <a:rect l="l" t="t" r="r" b="b"/>
              <a:pathLst>
                <a:path w="4371" h="11898" extrusionOk="0">
                  <a:moveTo>
                    <a:pt x="1654" y="0"/>
                  </a:moveTo>
                  <a:cubicBezTo>
                    <a:pt x="1562" y="0"/>
                    <a:pt x="1499" y="18"/>
                    <a:pt x="1468" y="56"/>
                  </a:cubicBezTo>
                  <a:cubicBezTo>
                    <a:pt x="901" y="723"/>
                    <a:pt x="268" y="8495"/>
                    <a:pt x="34" y="10563"/>
                  </a:cubicBezTo>
                  <a:cubicBezTo>
                    <a:pt x="1" y="10830"/>
                    <a:pt x="1" y="11297"/>
                    <a:pt x="1" y="11897"/>
                  </a:cubicBezTo>
                  <a:lnTo>
                    <a:pt x="3537" y="6827"/>
                  </a:lnTo>
                  <a:lnTo>
                    <a:pt x="2703" y="5326"/>
                  </a:lnTo>
                  <a:lnTo>
                    <a:pt x="4371" y="4659"/>
                  </a:lnTo>
                  <a:lnTo>
                    <a:pt x="3403" y="456"/>
                  </a:lnTo>
                  <a:cubicBezTo>
                    <a:pt x="2605" y="198"/>
                    <a:pt x="1965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627;p74">
              <a:extLst>
                <a:ext uri="{FF2B5EF4-FFF2-40B4-BE49-F238E27FC236}">
                  <a16:creationId xmlns:a16="http://schemas.microsoft.com/office/drawing/2014/main" id="{40E6BF55-0D50-1605-06C7-2F8FB865C52B}"/>
                </a:ext>
              </a:extLst>
            </p:cNvPr>
            <p:cNvSpPr/>
            <p:nvPr/>
          </p:nvSpPr>
          <p:spPr>
            <a:xfrm>
              <a:off x="2026640" y="1974069"/>
              <a:ext cx="139896" cy="328604"/>
            </a:xfrm>
            <a:custGeom>
              <a:avLst/>
              <a:gdLst/>
              <a:ahLst/>
              <a:cxnLst/>
              <a:rect l="l" t="t" r="r" b="b"/>
              <a:pathLst>
                <a:path w="6973" h="16379" fill="none" extrusionOk="0">
                  <a:moveTo>
                    <a:pt x="1" y="0"/>
                  </a:moveTo>
                  <a:cubicBezTo>
                    <a:pt x="1" y="0"/>
                    <a:pt x="1002" y="16045"/>
                    <a:pt x="1202" y="16212"/>
                  </a:cubicBezTo>
                  <a:cubicBezTo>
                    <a:pt x="1469" y="16379"/>
                    <a:pt x="6973" y="14911"/>
                    <a:pt x="6973" y="1491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628;p74">
              <a:extLst>
                <a:ext uri="{FF2B5EF4-FFF2-40B4-BE49-F238E27FC236}">
                  <a16:creationId xmlns:a16="http://schemas.microsoft.com/office/drawing/2014/main" id="{AF14C3C1-EE3E-69E9-1CDC-6CBC4183B922}"/>
                </a:ext>
              </a:extLst>
            </p:cNvPr>
            <p:cNvSpPr/>
            <p:nvPr/>
          </p:nvSpPr>
          <p:spPr>
            <a:xfrm>
              <a:off x="1358098" y="2011446"/>
              <a:ext cx="273733" cy="160199"/>
            </a:xfrm>
            <a:custGeom>
              <a:avLst/>
              <a:gdLst/>
              <a:ahLst/>
              <a:cxnLst/>
              <a:rect l="l" t="t" r="r" b="b"/>
              <a:pathLst>
                <a:path w="13644" h="7985" extrusionOk="0">
                  <a:moveTo>
                    <a:pt x="4156" y="1"/>
                  </a:moveTo>
                  <a:cubicBezTo>
                    <a:pt x="3293" y="1"/>
                    <a:pt x="2300" y="307"/>
                    <a:pt x="1402" y="307"/>
                  </a:cubicBezTo>
                  <a:cubicBezTo>
                    <a:pt x="1369" y="307"/>
                    <a:pt x="1335" y="306"/>
                    <a:pt x="1301" y="306"/>
                  </a:cubicBezTo>
                  <a:cubicBezTo>
                    <a:pt x="1245" y="301"/>
                    <a:pt x="1194" y="298"/>
                    <a:pt x="1148" y="298"/>
                  </a:cubicBezTo>
                  <a:cubicBezTo>
                    <a:pt x="570" y="298"/>
                    <a:pt x="806" y="678"/>
                    <a:pt x="1301" y="1173"/>
                  </a:cubicBezTo>
                  <a:cubicBezTo>
                    <a:pt x="1301" y="1173"/>
                    <a:pt x="33" y="1306"/>
                    <a:pt x="33" y="1707"/>
                  </a:cubicBezTo>
                  <a:cubicBezTo>
                    <a:pt x="33" y="2140"/>
                    <a:pt x="434" y="2374"/>
                    <a:pt x="434" y="2507"/>
                  </a:cubicBezTo>
                  <a:cubicBezTo>
                    <a:pt x="434" y="2641"/>
                    <a:pt x="0" y="2874"/>
                    <a:pt x="100" y="3141"/>
                  </a:cubicBezTo>
                  <a:cubicBezTo>
                    <a:pt x="167" y="3374"/>
                    <a:pt x="534" y="3508"/>
                    <a:pt x="667" y="3575"/>
                  </a:cubicBezTo>
                  <a:cubicBezTo>
                    <a:pt x="634" y="3808"/>
                    <a:pt x="100" y="4008"/>
                    <a:pt x="267" y="4308"/>
                  </a:cubicBezTo>
                  <a:cubicBezTo>
                    <a:pt x="434" y="4642"/>
                    <a:pt x="667" y="4742"/>
                    <a:pt x="767" y="4909"/>
                  </a:cubicBezTo>
                  <a:cubicBezTo>
                    <a:pt x="834" y="5076"/>
                    <a:pt x="634" y="5509"/>
                    <a:pt x="801" y="5676"/>
                  </a:cubicBezTo>
                  <a:cubicBezTo>
                    <a:pt x="837" y="5713"/>
                    <a:pt x="915" y="5729"/>
                    <a:pt x="1026" y="5729"/>
                  </a:cubicBezTo>
                  <a:cubicBezTo>
                    <a:pt x="1420" y="5729"/>
                    <a:pt x="2240" y="5532"/>
                    <a:pt x="3202" y="5376"/>
                  </a:cubicBezTo>
                  <a:cubicBezTo>
                    <a:pt x="4130" y="5229"/>
                    <a:pt x="4933" y="5136"/>
                    <a:pt x="5428" y="5136"/>
                  </a:cubicBezTo>
                  <a:cubicBezTo>
                    <a:pt x="5609" y="5136"/>
                    <a:pt x="5748" y="5149"/>
                    <a:pt x="5838" y="5176"/>
                  </a:cubicBezTo>
                  <a:cubicBezTo>
                    <a:pt x="6162" y="5241"/>
                    <a:pt x="11183" y="7985"/>
                    <a:pt x="11953" y="7985"/>
                  </a:cubicBezTo>
                  <a:cubicBezTo>
                    <a:pt x="11975" y="7985"/>
                    <a:pt x="11994" y="7982"/>
                    <a:pt x="12009" y="7978"/>
                  </a:cubicBezTo>
                  <a:cubicBezTo>
                    <a:pt x="12576" y="7844"/>
                    <a:pt x="13643" y="5309"/>
                    <a:pt x="13243" y="4976"/>
                  </a:cubicBezTo>
                  <a:cubicBezTo>
                    <a:pt x="12943" y="4709"/>
                    <a:pt x="8840" y="3641"/>
                    <a:pt x="6838" y="3041"/>
                  </a:cubicBezTo>
                  <a:cubicBezTo>
                    <a:pt x="6405" y="2074"/>
                    <a:pt x="5471" y="306"/>
                    <a:pt x="5004" y="139"/>
                  </a:cubicBezTo>
                  <a:cubicBezTo>
                    <a:pt x="4743" y="38"/>
                    <a:pt x="4458" y="1"/>
                    <a:pt x="4156" y="1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629;p74">
              <a:extLst>
                <a:ext uri="{FF2B5EF4-FFF2-40B4-BE49-F238E27FC236}">
                  <a16:creationId xmlns:a16="http://schemas.microsoft.com/office/drawing/2014/main" id="{74935F9B-EFA5-C891-8746-352B83071D78}"/>
                </a:ext>
              </a:extLst>
            </p:cNvPr>
            <p:cNvSpPr/>
            <p:nvPr/>
          </p:nvSpPr>
          <p:spPr>
            <a:xfrm>
              <a:off x="1372803" y="2099881"/>
              <a:ext cx="60268" cy="18758"/>
            </a:xfrm>
            <a:custGeom>
              <a:avLst/>
              <a:gdLst/>
              <a:ahLst/>
              <a:cxnLst/>
              <a:rect l="l" t="t" r="r" b="b"/>
              <a:pathLst>
                <a:path w="3004" h="935" fill="none" extrusionOk="0">
                  <a:moveTo>
                    <a:pt x="1" y="668"/>
                  </a:moveTo>
                  <a:cubicBezTo>
                    <a:pt x="1" y="668"/>
                    <a:pt x="601" y="134"/>
                    <a:pt x="1535" y="67"/>
                  </a:cubicBezTo>
                  <a:cubicBezTo>
                    <a:pt x="2436" y="1"/>
                    <a:pt x="3003" y="267"/>
                    <a:pt x="2636" y="935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630;p74">
              <a:extLst>
                <a:ext uri="{FF2B5EF4-FFF2-40B4-BE49-F238E27FC236}">
                  <a16:creationId xmlns:a16="http://schemas.microsoft.com/office/drawing/2014/main" id="{5A49EFB0-DD59-2F26-1A88-8F5C382D96E6}"/>
                </a:ext>
              </a:extLst>
            </p:cNvPr>
            <p:cNvSpPr/>
            <p:nvPr/>
          </p:nvSpPr>
          <p:spPr>
            <a:xfrm>
              <a:off x="1370797" y="2077792"/>
              <a:ext cx="57579" cy="25459"/>
            </a:xfrm>
            <a:custGeom>
              <a:avLst/>
              <a:gdLst/>
              <a:ahLst/>
              <a:cxnLst/>
              <a:rect l="l" t="t" r="r" b="b"/>
              <a:pathLst>
                <a:path w="2870" h="1269" fill="none" extrusionOk="0">
                  <a:moveTo>
                    <a:pt x="1" y="334"/>
                  </a:moveTo>
                  <a:cubicBezTo>
                    <a:pt x="535" y="67"/>
                    <a:pt x="1669" y="1"/>
                    <a:pt x="2036" y="34"/>
                  </a:cubicBezTo>
                  <a:cubicBezTo>
                    <a:pt x="2436" y="67"/>
                    <a:pt x="2870" y="601"/>
                    <a:pt x="2436" y="1268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631;p74">
              <a:extLst>
                <a:ext uri="{FF2B5EF4-FFF2-40B4-BE49-F238E27FC236}">
                  <a16:creationId xmlns:a16="http://schemas.microsoft.com/office/drawing/2014/main" id="{9E93B0A9-6CD0-6FFB-2C33-481C17BF237B}"/>
                </a:ext>
              </a:extLst>
            </p:cNvPr>
            <p:cNvSpPr/>
            <p:nvPr/>
          </p:nvSpPr>
          <p:spPr>
            <a:xfrm>
              <a:off x="1366123" y="2054379"/>
              <a:ext cx="62254" cy="24777"/>
            </a:xfrm>
            <a:custGeom>
              <a:avLst/>
              <a:gdLst/>
              <a:ahLst/>
              <a:cxnLst/>
              <a:rect l="l" t="t" r="r" b="b"/>
              <a:pathLst>
                <a:path w="3103" h="1235" fill="none" extrusionOk="0">
                  <a:moveTo>
                    <a:pt x="0" y="434"/>
                  </a:moveTo>
                  <a:cubicBezTo>
                    <a:pt x="0" y="434"/>
                    <a:pt x="834" y="0"/>
                    <a:pt x="1568" y="0"/>
                  </a:cubicBezTo>
                  <a:cubicBezTo>
                    <a:pt x="2335" y="0"/>
                    <a:pt x="3103" y="601"/>
                    <a:pt x="2536" y="1234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632;p74">
              <a:extLst>
                <a:ext uri="{FF2B5EF4-FFF2-40B4-BE49-F238E27FC236}">
                  <a16:creationId xmlns:a16="http://schemas.microsoft.com/office/drawing/2014/main" id="{ED598CD0-EA3B-0F5E-294F-236BF6F737F6}"/>
                </a:ext>
              </a:extLst>
            </p:cNvPr>
            <p:cNvSpPr/>
            <p:nvPr/>
          </p:nvSpPr>
          <p:spPr>
            <a:xfrm>
              <a:off x="1384861" y="2031629"/>
              <a:ext cx="36835" cy="30796"/>
            </a:xfrm>
            <a:custGeom>
              <a:avLst/>
              <a:gdLst/>
              <a:ahLst/>
              <a:cxnLst/>
              <a:rect l="l" t="t" r="r" b="b"/>
              <a:pathLst>
                <a:path w="1836" h="1535" fill="none" extrusionOk="0">
                  <a:moveTo>
                    <a:pt x="0" y="167"/>
                  </a:moveTo>
                  <a:cubicBezTo>
                    <a:pt x="834" y="0"/>
                    <a:pt x="1835" y="367"/>
                    <a:pt x="1802" y="701"/>
                  </a:cubicBezTo>
                  <a:cubicBezTo>
                    <a:pt x="1802" y="1034"/>
                    <a:pt x="1635" y="1535"/>
                    <a:pt x="1635" y="1535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633;p74">
              <a:extLst>
                <a:ext uri="{FF2B5EF4-FFF2-40B4-BE49-F238E27FC236}">
                  <a16:creationId xmlns:a16="http://schemas.microsoft.com/office/drawing/2014/main" id="{2F4F6877-3A4A-1605-CA50-D446FCB881AE}"/>
                </a:ext>
              </a:extLst>
            </p:cNvPr>
            <p:cNvSpPr/>
            <p:nvPr/>
          </p:nvSpPr>
          <p:spPr>
            <a:xfrm>
              <a:off x="1409618" y="2033635"/>
              <a:ext cx="55573" cy="45522"/>
            </a:xfrm>
            <a:custGeom>
              <a:avLst/>
              <a:gdLst/>
              <a:ahLst/>
              <a:cxnLst/>
              <a:rect l="l" t="t" r="r" b="b"/>
              <a:pathLst>
                <a:path w="2770" h="2269" fill="none" extrusionOk="0">
                  <a:moveTo>
                    <a:pt x="1" y="134"/>
                  </a:moveTo>
                  <a:cubicBezTo>
                    <a:pt x="368" y="134"/>
                    <a:pt x="901" y="0"/>
                    <a:pt x="901" y="0"/>
                  </a:cubicBezTo>
                  <a:cubicBezTo>
                    <a:pt x="901" y="0"/>
                    <a:pt x="1335" y="1768"/>
                    <a:pt x="2769" y="2268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3634;p74">
              <a:extLst>
                <a:ext uri="{FF2B5EF4-FFF2-40B4-BE49-F238E27FC236}">
                  <a16:creationId xmlns:a16="http://schemas.microsoft.com/office/drawing/2014/main" id="{692E24B4-8719-8173-1435-5FAD1B2028E9}"/>
                </a:ext>
              </a:extLst>
            </p:cNvPr>
            <p:cNvSpPr/>
            <p:nvPr/>
          </p:nvSpPr>
          <p:spPr>
            <a:xfrm>
              <a:off x="1534768" y="1827513"/>
              <a:ext cx="307197" cy="408372"/>
            </a:xfrm>
            <a:custGeom>
              <a:avLst/>
              <a:gdLst/>
              <a:ahLst/>
              <a:cxnLst/>
              <a:rect l="l" t="t" r="r" b="b"/>
              <a:pathLst>
                <a:path w="15312" h="20355" extrusionOk="0">
                  <a:moveTo>
                    <a:pt x="12042" y="0"/>
                  </a:moveTo>
                  <a:cubicBezTo>
                    <a:pt x="12042" y="0"/>
                    <a:pt x="9140" y="12176"/>
                    <a:pt x="9007" y="12643"/>
                  </a:cubicBezTo>
                  <a:cubicBezTo>
                    <a:pt x="8873" y="13076"/>
                    <a:pt x="8273" y="13210"/>
                    <a:pt x="8140" y="13376"/>
                  </a:cubicBezTo>
                  <a:cubicBezTo>
                    <a:pt x="8006" y="13577"/>
                    <a:pt x="7773" y="14410"/>
                    <a:pt x="7773" y="14410"/>
                  </a:cubicBezTo>
                  <a:cubicBezTo>
                    <a:pt x="7773" y="14410"/>
                    <a:pt x="1995" y="12909"/>
                    <a:pt x="1612" y="12909"/>
                  </a:cubicBezTo>
                  <a:cubicBezTo>
                    <a:pt x="1608" y="12909"/>
                    <a:pt x="1604" y="12909"/>
                    <a:pt x="1602" y="12909"/>
                  </a:cubicBezTo>
                  <a:cubicBezTo>
                    <a:pt x="1301" y="12976"/>
                    <a:pt x="0" y="15878"/>
                    <a:pt x="201" y="16579"/>
                  </a:cubicBezTo>
                  <a:cubicBezTo>
                    <a:pt x="461" y="17326"/>
                    <a:pt x="9653" y="20354"/>
                    <a:pt x="10956" y="20354"/>
                  </a:cubicBezTo>
                  <a:cubicBezTo>
                    <a:pt x="10990" y="20354"/>
                    <a:pt x="11019" y="20352"/>
                    <a:pt x="11042" y="20348"/>
                  </a:cubicBezTo>
                  <a:cubicBezTo>
                    <a:pt x="11976" y="20148"/>
                    <a:pt x="15311" y="10541"/>
                    <a:pt x="15311" y="10541"/>
                  </a:cubicBezTo>
                  <a:cubicBezTo>
                    <a:pt x="15311" y="10541"/>
                    <a:pt x="14311" y="1901"/>
                    <a:pt x="12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3635;p74">
              <a:extLst>
                <a:ext uri="{FF2B5EF4-FFF2-40B4-BE49-F238E27FC236}">
                  <a16:creationId xmlns:a16="http://schemas.microsoft.com/office/drawing/2014/main" id="{5AE03C9E-F692-DDBC-A953-5E01CA3778EA}"/>
                </a:ext>
              </a:extLst>
            </p:cNvPr>
            <p:cNvSpPr/>
            <p:nvPr/>
          </p:nvSpPr>
          <p:spPr>
            <a:xfrm>
              <a:off x="1701407" y="2121970"/>
              <a:ext cx="56897" cy="62916"/>
            </a:xfrm>
            <a:custGeom>
              <a:avLst/>
              <a:gdLst/>
              <a:ahLst/>
              <a:cxnLst/>
              <a:rect l="l" t="t" r="r" b="b"/>
              <a:pathLst>
                <a:path w="2836" h="3136" fill="none" extrusionOk="0">
                  <a:moveTo>
                    <a:pt x="0" y="0"/>
                  </a:moveTo>
                  <a:cubicBezTo>
                    <a:pt x="0" y="0"/>
                    <a:pt x="2169" y="868"/>
                    <a:pt x="2836" y="3136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3636;p74">
              <a:extLst>
                <a:ext uri="{FF2B5EF4-FFF2-40B4-BE49-F238E27FC236}">
                  <a16:creationId xmlns:a16="http://schemas.microsoft.com/office/drawing/2014/main" id="{827608E0-20AB-FDD9-3E9F-28129F125494}"/>
                </a:ext>
              </a:extLst>
            </p:cNvPr>
            <p:cNvSpPr/>
            <p:nvPr/>
          </p:nvSpPr>
          <p:spPr>
            <a:xfrm>
              <a:off x="1722152" y="2099219"/>
              <a:ext cx="36153" cy="67611"/>
            </a:xfrm>
            <a:custGeom>
              <a:avLst/>
              <a:gdLst/>
              <a:ahLst/>
              <a:cxnLst/>
              <a:rect l="l" t="t" r="r" b="b"/>
              <a:pathLst>
                <a:path w="1802" h="3370" fill="none" extrusionOk="0">
                  <a:moveTo>
                    <a:pt x="0" y="0"/>
                  </a:moveTo>
                  <a:cubicBezTo>
                    <a:pt x="0" y="0"/>
                    <a:pt x="1501" y="1835"/>
                    <a:pt x="1802" y="3369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3637;p74">
              <a:extLst>
                <a:ext uri="{FF2B5EF4-FFF2-40B4-BE49-F238E27FC236}">
                  <a16:creationId xmlns:a16="http://schemas.microsoft.com/office/drawing/2014/main" id="{9490B180-0F75-5CB5-20E3-E6EE4C824E87}"/>
                </a:ext>
              </a:extLst>
            </p:cNvPr>
            <p:cNvSpPr/>
            <p:nvPr/>
          </p:nvSpPr>
          <p:spPr>
            <a:xfrm>
              <a:off x="1541449" y="1987451"/>
              <a:ext cx="291147" cy="217518"/>
            </a:xfrm>
            <a:custGeom>
              <a:avLst/>
              <a:gdLst/>
              <a:ahLst/>
              <a:cxnLst/>
              <a:rect l="l" t="t" r="r" b="b"/>
              <a:pathLst>
                <a:path w="14512" h="10842" fill="none" extrusionOk="0">
                  <a:moveTo>
                    <a:pt x="1" y="7439"/>
                  </a:moveTo>
                  <a:cubicBezTo>
                    <a:pt x="1" y="7439"/>
                    <a:pt x="10442" y="10742"/>
                    <a:pt x="10775" y="10775"/>
                  </a:cubicBezTo>
                  <a:cubicBezTo>
                    <a:pt x="11109" y="10842"/>
                    <a:pt x="10342" y="9808"/>
                    <a:pt x="10642" y="9574"/>
                  </a:cubicBezTo>
                  <a:cubicBezTo>
                    <a:pt x="10942" y="9341"/>
                    <a:pt x="11176" y="9641"/>
                    <a:pt x="11476" y="9441"/>
                  </a:cubicBezTo>
                  <a:cubicBezTo>
                    <a:pt x="11776" y="9240"/>
                    <a:pt x="11376" y="8273"/>
                    <a:pt x="11643" y="7973"/>
                  </a:cubicBezTo>
                  <a:cubicBezTo>
                    <a:pt x="11876" y="7706"/>
                    <a:pt x="14511" y="1"/>
                    <a:pt x="14511" y="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3638;p74">
              <a:extLst>
                <a:ext uri="{FF2B5EF4-FFF2-40B4-BE49-F238E27FC236}">
                  <a16:creationId xmlns:a16="http://schemas.microsoft.com/office/drawing/2014/main" id="{201D8AC3-D165-1066-14CB-91229CD78071}"/>
                </a:ext>
              </a:extLst>
            </p:cNvPr>
            <p:cNvSpPr/>
            <p:nvPr/>
          </p:nvSpPr>
          <p:spPr>
            <a:xfrm>
              <a:off x="2056092" y="2166790"/>
              <a:ext cx="141220" cy="89659"/>
            </a:xfrm>
            <a:custGeom>
              <a:avLst/>
              <a:gdLst/>
              <a:ahLst/>
              <a:cxnLst/>
              <a:rect l="l" t="t" r="r" b="b"/>
              <a:pathLst>
                <a:path w="7039" h="4469" extrusionOk="0">
                  <a:moveTo>
                    <a:pt x="2891" y="0"/>
                  </a:moveTo>
                  <a:cubicBezTo>
                    <a:pt x="2683" y="0"/>
                    <a:pt x="1465" y="739"/>
                    <a:pt x="1302" y="902"/>
                  </a:cubicBezTo>
                  <a:cubicBezTo>
                    <a:pt x="1135" y="1002"/>
                    <a:pt x="1" y="2169"/>
                    <a:pt x="67" y="2236"/>
                  </a:cubicBezTo>
                  <a:cubicBezTo>
                    <a:pt x="102" y="2248"/>
                    <a:pt x="165" y="2263"/>
                    <a:pt x="255" y="2263"/>
                  </a:cubicBezTo>
                  <a:cubicBezTo>
                    <a:pt x="424" y="2263"/>
                    <a:pt x="687" y="2209"/>
                    <a:pt x="1035" y="1969"/>
                  </a:cubicBezTo>
                  <a:cubicBezTo>
                    <a:pt x="1635" y="1569"/>
                    <a:pt x="1835" y="1336"/>
                    <a:pt x="2236" y="1269"/>
                  </a:cubicBezTo>
                  <a:cubicBezTo>
                    <a:pt x="2702" y="1135"/>
                    <a:pt x="3036" y="1102"/>
                    <a:pt x="3036" y="1102"/>
                  </a:cubicBezTo>
                  <a:lnTo>
                    <a:pt x="3036" y="1102"/>
                  </a:lnTo>
                  <a:cubicBezTo>
                    <a:pt x="3036" y="1102"/>
                    <a:pt x="1902" y="1669"/>
                    <a:pt x="1668" y="2003"/>
                  </a:cubicBezTo>
                  <a:cubicBezTo>
                    <a:pt x="1402" y="2303"/>
                    <a:pt x="301" y="3270"/>
                    <a:pt x="301" y="3470"/>
                  </a:cubicBezTo>
                  <a:cubicBezTo>
                    <a:pt x="301" y="3671"/>
                    <a:pt x="468" y="3737"/>
                    <a:pt x="634" y="3737"/>
                  </a:cubicBezTo>
                  <a:cubicBezTo>
                    <a:pt x="647" y="3740"/>
                    <a:pt x="661" y="3741"/>
                    <a:pt x="676" y="3741"/>
                  </a:cubicBezTo>
                  <a:cubicBezTo>
                    <a:pt x="850" y="3741"/>
                    <a:pt x="1135" y="3571"/>
                    <a:pt x="1135" y="3570"/>
                  </a:cubicBezTo>
                  <a:lnTo>
                    <a:pt x="1135" y="3570"/>
                  </a:lnTo>
                  <a:cubicBezTo>
                    <a:pt x="1135" y="3571"/>
                    <a:pt x="968" y="3771"/>
                    <a:pt x="1035" y="3937"/>
                  </a:cubicBezTo>
                  <a:cubicBezTo>
                    <a:pt x="1112" y="4035"/>
                    <a:pt x="1247" y="4086"/>
                    <a:pt x="1398" y="4086"/>
                  </a:cubicBezTo>
                  <a:cubicBezTo>
                    <a:pt x="1507" y="4086"/>
                    <a:pt x="1624" y="4060"/>
                    <a:pt x="1735" y="4004"/>
                  </a:cubicBezTo>
                  <a:cubicBezTo>
                    <a:pt x="2016" y="3942"/>
                    <a:pt x="2063" y="3879"/>
                    <a:pt x="2068" y="3871"/>
                  </a:cubicBezTo>
                  <a:lnTo>
                    <a:pt x="2068" y="3871"/>
                  </a:lnTo>
                  <a:cubicBezTo>
                    <a:pt x="2058" y="3889"/>
                    <a:pt x="1878" y="4211"/>
                    <a:pt x="2202" y="4438"/>
                  </a:cubicBezTo>
                  <a:cubicBezTo>
                    <a:pt x="2248" y="4459"/>
                    <a:pt x="2306" y="4468"/>
                    <a:pt x="2373" y="4468"/>
                  </a:cubicBezTo>
                  <a:cubicBezTo>
                    <a:pt x="2941" y="4468"/>
                    <a:pt x="4183" y="3779"/>
                    <a:pt x="4571" y="3570"/>
                  </a:cubicBezTo>
                  <a:cubicBezTo>
                    <a:pt x="4625" y="3542"/>
                    <a:pt x="4677" y="3529"/>
                    <a:pt x="4728" y="3529"/>
                  </a:cubicBezTo>
                  <a:cubicBezTo>
                    <a:pt x="5134" y="3529"/>
                    <a:pt x="5462" y="4341"/>
                    <a:pt x="6074" y="4341"/>
                  </a:cubicBezTo>
                  <a:cubicBezTo>
                    <a:pt x="6095" y="4341"/>
                    <a:pt x="6117" y="4340"/>
                    <a:pt x="6138" y="4338"/>
                  </a:cubicBezTo>
                  <a:cubicBezTo>
                    <a:pt x="7006" y="4271"/>
                    <a:pt x="7039" y="2403"/>
                    <a:pt x="5838" y="1669"/>
                  </a:cubicBezTo>
                  <a:cubicBezTo>
                    <a:pt x="5838" y="1669"/>
                    <a:pt x="3069" y="68"/>
                    <a:pt x="2903" y="1"/>
                  </a:cubicBezTo>
                  <a:cubicBezTo>
                    <a:pt x="2899" y="1"/>
                    <a:pt x="2895" y="0"/>
                    <a:pt x="2891" y="0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3639;p74">
              <a:extLst>
                <a:ext uri="{FF2B5EF4-FFF2-40B4-BE49-F238E27FC236}">
                  <a16:creationId xmlns:a16="http://schemas.microsoft.com/office/drawing/2014/main" id="{73D1CE59-9A67-4544-135D-B1B7AB5D0A66}"/>
                </a:ext>
              </a:extLst>
            </p:cNvPr>
            <p:cNvSpPr/>
            <p:nvPr/>
          </p:nvSpPr>
          <p:spPr>
            <a:xfrm>
              <a:off x="2171211" y="2077030"/>
              <a:ext cx="149145" cy="176129"/>
            </a:xfrm>
            <a:custGeom>
              <a:avLst/>
              <a:gdLst/>
              <a:ahLst/>
              <a:cxnLst/>
              <a:rect l="l" t="t" r="r" b="b"/>
              <a:pathLst>
                <a:path w="7434" h="8779" extrusionOk="0">
                  <a:moveTo>
                    <a:pt x="4737" y="1"/>
                  </a:moveTo>
                  <a:cubicBezTo>
                    <a:pt x="4642" y="1"/>
                    <a:pt x="4563" y="23"/>
                    <a:pt x="4503" y="72"/>
                  </a:cubicBezTo>
                  <a:cubicBezTo>
                    <a:pt x="3970" y="572"/>
                    <a:pt x="0" y="6410"/>
                    <a:pt x="0" y="6410"/>
                  </a:cubicBezTo>
                  <a:lnTo>
                    <a:pt x="567" y="8778"/>
                  </a:lnTo>
                  <a:cubicBezTo>
                    <a:pt x="567" y="8778"/>
                    <a:pt x="6772" y="3608"/>
                    <a:pt x="7105" y="2574"/>
                  </a:cubicBezTo>
                  <a:cubicBezTo>
                    <a:pt x="7434" y="1648"/>
                    <a:pt x="5543" y="1"/>
                    <a:pt x="4737" y="1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3640;p74">
              <a:extLst>
                <a:ext uri="{FF2B5EF4-FFF2-40B4-BE49-F238E27FC236}">
                  <a16:creationId xmlns:a16="http://schemas.microsoft.com/office/drawing/2014/main" id="{BEA38338-FC15-9E1F-A5EA-F762DE017AD3}"/>
                </a:ext>
              </a:extLst>
            </p:cNvPr>
            <p:cNvSpPr/>
            <p:nvPr/>
          </p:nvSpPr>
          <p:spPr>
            <a:xfrm>
              <a:off x="2079525" y="2198930"/>
              <a:ext cx="56235" cy="39503"/>
            </a:xfrm>
            <a:custGeom>
              <a:avLst/>
              <a:gdLst/>
              <a:ahLst/>
              <a:cxnLst/>
              <a:rect l="l" t="t" r="r" b="b"/>
              <a:pathLst>
                <a:path w="2803" h="1969" fill="none" extrusionOk="0">
                  <a:moveTo>
                    <a:pt x="0" y="1968"/>
                  </a:moveTo>
                  <a:cubicBezTo>
                    <a:pt x="300" y="1702"/>
                    <a:pt x="1234" y="901"/>
                    <a:pt x="1501" y="701"/>
                  </a:cubicBezTo>
                  <a:cubicBezTo>
                    <a:pt x="1735" y="501"/>
                    <a:pt x="2802" y="0"/>
                    <a:pt x="2802" y="0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3641;p74">
              <a:extLst>
                <a:ext uri="{FF2B5EF4-FFF2-40B4-BE49-F238E27FC236}">
                  <a16:creationId xmlns:a16="http://schemas.microsoft.com/office/drawing/2014/main" id="{757F347F-1A8A-9F56-34F6-73388DA0B2A0}"/>
                </a:ext>
              </a:extLst>
            </p:cNvPr>
            <p:cNvSpPr/>
            <p:nvPr/>
          </p:nvSpPr>
          <p:spPr>
            <a:xfrm>
              <a:off x="2098925" y="2217006"/>
              <a:ext cx="44860" cy="28128"/>
            </a:xfrm>
            <a:custGeom>
              <a:avLst/>
              <a:gdLst/>
              <a:ahLst/>
              <a:cxnLst/>
              <a:rect l="l" t="t" r="r" b="b"/>
              <a:pathLst>
                <a:path w="2236" h="1402" fill="none" extrusionOk="0">
                  <a:moveTo>
                    <a:pt x="0" y="1401"/>
                  </a:moveTo>
                  <a:cubicBezTo>
                    <a:pt x="401" y="1101"/>
                    <a:pt x="1735" y="167"/>
                    <a:pt x="2235" y="0"/>
                  </a:cubicBezTo>
                </a:path>
              </a:pathLst>
            </a:custGeom>
            <a:noFill/>
            <a:ln w="6675" cap="rnd" cmpd="sng">
              <a:solidFill>
                <a:srgbClr val="CE6D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3642;p74">
              <a:extLst>
                <a:ext uri="{FF2B5EF4-FFF2-40B4-BE49-F238E27FC236}">
                  <a16:creationId xmlns:a16="http://schemas.microsoft.com/office/drawing/2014/main" id="{EE552634-1275-654A-5804-8F610C7C540C}"/>
                </a:ext>
              </a:extLst>
            </p:cNvPr>
            <p:cNvSpPr/>
            <p:nvPr/>
          </p:nvSpPr>
          <p:spPr>
            <a:xfrm>
              <a:off x="2151790" y="1827513"/>
              <a:ext cx="247631" cy="368207"/>
            </a:xfrm>
            <a:custGeom>
              <a:avLst/>
              <a:gdLst/>
              <a:ahLst/>
              <a:cxnLst/>
              <a:rect l="l" t="t" r="r" b="b"/>
              <a:pathLst>
                <a:path w="12343" h="18353" extrusionOk="0">
                  <a:moveTo>
                    <a:pt x="1869" y="0"/>
                  </a:moveTo>
                  <a:cubicBezTo>
                    <a:pt x="234" y="2335"/>
                    <a:pt x="1" y="7372"/>
                    <a:pt x="1" y="7372"/>
                  </a:cubicBezTo>
                  <a:cubicBezTo>
                    <a:pt x="1" y="7372"/>
                    <a:pt x="4971" y="10141"/>
                    <a:pt x="5071" y="10207"/>
                  </a:cubicBezTo>
                  <a:cubicBezTo>
                    <a:pt x="5138" y="10308"/>
                    <a:pt x="5004" y="10741"/>
                    <a:pt x="5004" y="10875"/>
                  </a:cubicBezTo>
                  <a:cubicBezTo>
                    <a:pt x="5004" y="11008"/>
                    <a:pt x="5638" y="11208"/>
                    <a:pt x="5638" y="11542"/>
                  </a:cubicBezTo>
                  <a:cubicBezTo>
                    <a:pt x="5638" y="11875"/>
                    <a:pt x="2736" y="15078"/>
                    <a:pt x="2836" y="15745"/>
                  </a:cubicBezTo>
                  <a:cubicBezTo>
                    <a:pt x="2965" y="16391"/>
                    <a:pt x="4723" y="18353"/>
                    <a:pt x="5105" y="18353"/>
                  </a:cubicBezTo>
                  <a:cubicBezTo>
                    <a:pt x="5118" y="18353"/>
                    <a:pt x="5128" y="18351"/>
                    <a:pt x="5138" y="18347"/>
                  </a:cubicBezTo>
                  <a:cubicBezTo>
                    <a:pt x="5438" y="18213"/>
                    <a:pt x="12343" y="12142"/>
                    <a:pt x="12076" y="11308"/>
                  </a:cubicBezTo>
                  <a:cubicBezTo>
                    <a:pt x="11776" y="10474"/>
                    <a:pt x="9241" y="6705"/>
                    <a:pt x="6972" y="4603"/>
                  </a:cubicBezTo>
                  <a:cubicBezTo>
                    <a:pt x="4737" y="2569"/>
                    <a:pt x="1869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3643;p74">
              <a:extLst>
                <a:ext uri="{FF2B5EF4-FFF2-40B4-BE49-F238E27FC236}">
                  <a16:creationId xmlns:a16="http://schemas.microsoft.com/office/drawing/2014/main" id="{D549586A-5623-1A35-397F-0440D10E01C6}"/>
                </a:ext>
              </a:extLst>
            </p:cNvPr>
            <p:cNvSpPr/>
            <p:nvPr/>
          </p:nvSpPr>
          <p:spPr>
            <a:xfrm>
              <a:off x="2273590" y="2030946"/>
              <a:ext cx="69617" cy="23453"/>
            </a:xfrm>
            <a:custGeom>
              <a:avLst/>
              <a:gdLst/>
              <a:ahLst/>
              <a:cxnLst/>
              <a:rect l="l" t="t" r="r" b="b"/>
              <a:pathLst>
                <a:path w="3470" h="1169" fill="none" extrusionOk="0">
                  <a:moveTo>
                    <a:pt x="1" y="1168"/>
                  </a:moveTo>
                  <a:cubicBezTo>
                    <a:pt x="1" y="1168"/>
                    <a:pt x="1735" y="1"/>
                    <a:pt x="3470" y="40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3644;p74">
              <a:extLst>
                <a:ext uri="{FF2B5EF4-FFF2-40B4-BE49-F238E27FC236}">
                  <a16:creationId xmlns:a16="http://schemas.microsoft.com/office/drawing/2014/main" id="{C2323599-443F-143B-3EAA-081D56C2CA96}"/>
                </a:ext>
              </a:extLst>
            </p:cNvPr>
            <p:cNvSpPr/>
            <p:nvPr/>
          </p:nvSpPr>
          <p:spPr>
            <a:xfrm>
              <a:off x="2261552" y="2011546"/>
              <a:ext cx="73629" cy="17414"/>
            </a:xfrm>
            <a:custGeom>
              <a:avLst/>
              <a:gdLst/>
              <a:ahLst/>
              <a:cxnLst/>
              <a:rect l="l" t="t" r="r" b="b"/>
              <a:pathLst>
                <a:path w="3670" h="868" fill="none" extrusionOk="0">
                  <a:moveTo>
                    <a:pt x="0" y="868"/>
                  </a:moveTo>
                  <a:cubicBezTo>
                    <a:pt x="0" y="868"/>
                    <a:pt x="1335" y="0"/>
                    <a:pt x="3670" y="501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3645;p74">
              <a:extLst>
                <a:ext uri="{FF2B5EF4-FFF2-40B4-BE49-F238E27FC236}">
                  <a16:creationId xmlns:a16="http://schemas.microsoft.com/office/drawing/2014/main" id="{6B92BD74-9AA5-CE2A-19A2-0780DB821874}"/>
                </a:ext>
              </a:extLst>
            </p:cNvPr>
            <p:cNvSpPr/>
            <p:nvPr/>
          </p:nvSpPr>
          <p:spPr>
            <a:xfrm>
              <a:off x="2157147" y="1928567"/>
              <a:ext cx="143908" cy="227549"/>
            </a:xfrm>
            <a:custGeom>
              <a:avLst/>
              <a:gdLst/>
              <a:ahLst/>
              <a:cxnLst/>
              <a:rect l="l" t="t" r="r" b="b"/>
              <a:pathLst>
                <a:path w="7173" h="11342" fill="none" extrusionOk="0">
                  <a:moveTo>
                    <a:pt x="1" y="0"/>
                  </a:moveTo>
                  <a:cubicBezTo>
                    <a:pt x="1" y="0"/>
                    <a:pt x="5138" y="4036"/>
                    <a:pt x="5805" y="4637"/>
                  </a:cubicBezTo>
                  <a:cubicBezTo>
                    <a:pt x="6405" y="5204"/>
                    <a:pt x="5538" y="5271"/>
                    <a:pt x="6372" y="5938"/>
                  </a:cubicBezTo>
                  <a:cubicBezTo>
                    <a:pt x="7172" y="6605"/>
                    <a:pt x="2969" y="11342"/>
                    <a:pt x="2969" y="11342"/>
                  </a:cubicBezTo>
                </a:path>
              </a:pathLst>
            </a:custGeom>
            <a:noFill/>
            <a:ln w="66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3646;p74">
              <a:extLst>
                <a:ext uri="{FF2B5EF4-FFF2-40B4-BE49-F238E27FC236}">
                  <a16:creationId xmlns:a16="http://schemas.microsoft.com/office/drawing/2014/main" id="{AD927EAC-DFBC-FA3D-9451-ECC4FC3259FE}"/>
                </a:ext>
              </a:extLst>
            </p:cNvPr>
            <p:cNvSpPr/>
            <p:nvPr/>
          </p:nvSpPr>
          <p:spPr>
            <a:xfrm>
              <a:off x="1407281" y="1111048"/>
              <a:ext cx="20" cy="2108087"/>
            </a:xfrm>
            <a:custGeom>
              <a:avLst/>
              <a:gdLst/>
              <a:ahLst/>
              <a:cxnLst/>
              <a:rect l="l" t="t" r="r" b="b"/>
              <a:pathLst>
                <a:path w="1" h="105076" fill="none" extrusionOk="0">
                  <a:moveTo>
                    <a:pt x="0" y="1"/>
                  </a:moveTo>
                  <a:lnTo>
                    <a:pt x="0" y="105076"/>
                  </a:lnTo>
                </a:path>
              </a:pathLst>
            </a:custGeom>
            <a:noFill/>
            <a:ln w="14175" cap="rnd" cmpd="sng">
              <a:solidFill>
                <a:srgbClr val="1222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3647;p74">
            <a:extLst>
              <a:ext uri="{FF2B5EF4-FFF2-40B4-BE49-F238E27FC236}">
                <a16:creationId xmlns:a16="http://schemas.microsoft.com/office/drawing/2014/main" id="{5A490231-2337-8CCD-308D-0FDD1E762CB5}"/>
              </a:ext>
            </a:extLst>
          </p:cNvPr>
          <p:cNvGrpSpPr/>
          <p:nvPr/>
        </p:nvGrpSpPr>
        <p:grpSpPr>
          <a:xfrm flipH="1">
            <a:off x="732274" y="2380901"/>
            <a:ext cx="848484" cy="2210241"/>
            <a:chOff x="7393801" y="1841978"/>
            <a:chExt cx="1110872" cy="2893365"/>
          </a:xfrm>
        </p:grpSpPr>
        <p:grpSp>
          <p:nvGrpSpPr>
            <p:cNvPr id="1508" name="Google Shape;3648;p74">
              <a:extLst>
                <a:ext uri="{FF2B5EF4-FFF2-40B4-BE49-F238E27FC236}">
                  <a16:creationId xmlns:a16="http://schemas.microsoft.com/office/drawing/2014/main" id="{2066761A-D420-420E-64DD-897A2EF7C307}"/>
                </a:ext>
              </a:extLst>
            </p:cNvPr>
            <p:cNvGrpSpPr/>
            <p:nvPr/>
          </p:nvGrpSpPr>
          <p:grpSpPr>
            <a:xfrm>
              <a:off x="7861510" y="1841978"/>
              <a:ext cx="577575" cy="600334"/>
              <a:chOff x="7833070" y="1794300"/>
              <a:chExt cx="612747" cy="636891"/>
            </a:xfrm>
          </p:grpSpPr>
          <p:sp>
            <p:nvSpPr>
              <p:cNvPr id="3460" name="Google Shape;3649;p74">
                <a:extLst>
                  <a:ext uri="{FF2B5EF4-FFF2-40B4-BE49-F238E27FC236}">
                    <a16:creationId xmlns:a16="http://schemas.microsoft.com/office/drawing/2014/main" id="{5622338B-184E-25BE-2A39-23C36A6E8A4B}"/>
                  </a:ext>
                </a:extLst>
              </p:cNvPr>
              <p:cNvSpPr/>
              <p:nvPr/>
            </p:nvSpPr>
            <p:spPr>
              <a:xfrm>
                <a:off x="7833070" y="1794300"/>
                <a:ext cx="607145" cy="636891"/>
              </a:xfrm>
              <a:custGeom>
                <a:avLst/>
                <a:gdLst/>
                <a:ahLst/>
                <a:cxnLst/>
                <a:rect l="l" t="t" r="r" b="b"/>
                <a:pathLst>
                  <a:path w="21676" h="22738" extrusionOk="0">
                    <a:moveTo>
                      <a:pt x="12131" y="1"/>
                    </a:moveTo>
                    <a:cubicBezTo>
                      <a:pt x="10119" y="1"/>
                      <a:pt x="7532" y="1176"/>
                      <a:pt x="5864" y="4209"/>
                    </a:cubicBezTo>
                    <a:cubicBezTo>
                      <a:pt x="5864" y="4209"/>
                      <a:pt x="3496" y="4609"/>
                      <a:pt x="3196" y="5343"/>
                    </a:cubicBezTo>
                    <a:cubicBezTo>
                      <a:pt x="2962" y="6110"/>
                      <a:pt x="3963" y="10013"/>
                      <a:pt x="3663" y="11481"/>
                    </a:cubicBezTo>
                    <a:cubicBezTo>
                      <a:pt x="3396" y="12948"/>
                      <a:pt x="360" y="15850"/>
                      <a:pt x="160" y="18152"/>
                    </a:cubicBezTo>
                    <a:cubicBezTo>
                      <a:pt x="1" y="20353"/>
                      <a:pt x="1458" y="22737"/>
                      <a:pt x="3978" y="22737"/>
                    </a:cubicBezTo>
                    <a:cubicBezTo>
                      <a:pt x="4093" y="22737"/>
                      <a:pt x="4210" y="22732"/>
                      <a:pt x="4330" y="22722"/>
                    </a:cubicBezTo>
                    <a:cubicBezTo>
                      <a:pt x="6564" y="22557"/>
                      <a:pt x="7886" y="21615"/>
                      <a:pt x="9729" y="21615"/>
                    </a:cubicBezTo>
                    <a:cubicBezTo>
                      <a:pt x="10115" y="21615"/>
                      <a:pt x="10523" y="21657"/>
                      <a:pt x="10968" y="21755"/>
                    </a:cubicBezTo>
                    <a:cubicBezTo>
                      <a:pt x="12437" y="22098"/>
                      <a:pt x="14146" y="22572"/>
                      <a:pt x="15701" y="22572"/>
                    </a:cubicBezTo>
                    <a:cubicBezTo>
                      <a:pt x="16866" y="22572"/>
                      <a:pt x="17945" y="22307"/>
                      <a:pt x="18773" y="21521"/>
                    </a:cubicBezTo>
                    <a:cubicBezTo>
                      <a:pt x="20741" y="19687"/>
                      <a:pt x="20208" y="16684"/>
                      <a:pt x="19507" y="15450"/>
                    </a:cubicBezTo>
                    <a:cubicBezTo>
                      <a:pt x="18740" y="14183"/>
                      <a:pt x="18206" y="13015"/>
                      <a:pt x="19507" y="11481"/>
                    </a:cubicBezTo>
                    <a:cubicBezTo>
                      <a:pt x="20775" y="9946"/>
                      <a:pt x="21675" y="8045"/>
                      <a:pt x="20841" y="6377"/>
                    </a:cubicBezTo>
                    <a:cubicBezTo>
                      <a:pt x="20008" y="4776"/>
                      <a:pt x="18240" y="4943"/>
                      <a:pt x="17039" y="4209"/>
                    </a:cubicBezTo>
                    <a:cubicBezTo>
                      <a:pt x="15771" y="3508"/>
                      <a:pt x="15871" y="1273"/>
                      <a:pt x="13836" y="339"/>
                    </a:cubicBezTo>
                    <a:cubicBezTo>
                      <a:pt x="13359" y="121"/>
                      <a:pt x="12775" y="1"/>
                      <a:pt x="12131" y="1"/>
                    </a:cubicBezTo>
                    <a:close/>
                  </a:path>
                </a:pathLst>
              </a:custGeom>
              <a:solidFill>
                <a:srgbClr val="1516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650;p74">
                <a:extLst>
                  <a:ext uri="{FF2B5EF4-FFF2-40B4-BE49-F238E27FC236}">
                    <a16:creationId xmlns:a16="http://schemas.microsoft.com/office/drawing/2014/main" id="{546F6637-2ED1-06EA-81E4-7BE52727D11F}"/>
                  </a:ext>
                </a:extLst>
              </p:cNvPr>
              <p:cNvSpPr/>
              <p:nvPr/>
            </p:nvSpPr>
            <p:spPr>
              <a:xfrm>
                <a:off x="7872116" y="2130813"/>
                <a:ext cx="128958" cy="29995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0709" fill="none" extrusionOk="0">
                    <a:moveTo>
                      <a:pt x="2602" y="10708"/>
                    </a:moveTo>
                    <a:cubicBezTo>
                      <a:pt x="2602" y="10708"/>
                      <a:pt x="0" y="9541"/>
                      <a:pt x="1068" y="6872"/>
                    </a:cubicBezTo>
                    <a:cubicBezTo>
                      <a:pt x="1802" y="4971"/>
                      <a:pt x="4604" y="3770"/>
                      <a:pt x="4303" y="0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651;p74">
                <a:extLst>
                  <a:ext uri="{FF2B5EF4-FFF2-40B4-BE49-F238E27FC236}">
                    <a16:creationId xmlns:a16="http://schemas.microsoft.com/office/drawing/2014/main" id="{4FE8A653-E8FC-38D1-6205-5E6EA81C4FB6}"/>
                  </a:ext>
                </a:extLst>
              </p:cNvPr>
              <p:cNvSpPr/>
              <p:nvPr/>
            </p:nvSpPr>
            <p:spPr>
              <a:xfrm>
                <a:off x="8257057" y="2129888"/>
                <a:ext cx="117754" cy="295253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0541" fill="none" extrusionOk="0">
                    <a:moveTo>
                      <a:pt x="4037" y="0"/>
                    </a:moveTo>
                    <a:cubicBezTo>
                      <a:pt x="2936" y="1401"/>
                      <a:pt x="1668" y="2368"/>
                      <a:pt x="2035" y="3369"/>
                    </a:cubicBezTo>
                    <a:cubicBezTo>
                      <a:pt x="2702" y="5070"/>
                      <a:pt x="4203" y="9173"/>
                      <a:pt x="0" y="10541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652;p74">
                <a:extLst>
                  <a:ext uri="{FF2B5EF4-FFF2-40B4-BE49-F238E27FC236}">
                    <a16:creationId xmlns:a16="http://schemas.microsoft.com/office/drawing/2014/main" id="{2528EA58-CCDA-698A-7FE2-F17F8A3B03AE}"/>
                  </a:ext>
                </a:extLst>
              </p:cNvPr>
              <p:cNvSpPr/>
              <p:nvPr/>
            </p:nvSpPr>
            <p:spPr>
              <a:xfrm>
                <a:off x="8339267" y="1956086"/>
                <a:ext cx="106550" cy="439169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5679" fill="none" extrusionOk="0">
                    <a:moveTo>
                      <a:pt x="1802" y="1"/>
                    </a:moveTo>
                    <a:cubicBezTo>
                      <a:pt x="1802" y="1"/>
                      <a:pt x="3804" y="1502"/>
                      <a:pt x="3136" y="4204"/>
                    </a:cubicBezTo>
                    <a:cubicBezTo>
                      <a:pt x="2469" y="6939"/>
                      <a:pt x="1302" y="7339"/>
                      <a:pt x="2169" y="9174"/>
                    </a:cubicBezTo>
                    <a:cubicBezTo>
                      <a:pt x="3070" y="10975"/>
                      <a:pt x="3770" y="15211"/>
                      <a:pt x="1" y="15678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653;p74">
                <a:extLst>
                  <a:ext uri="{FF2B5EF4-FFF2-40B4-BE49-F238E27FC236}">
                    <a16:creationId xmlns:a16="http://schemas.microsoft.com/office/drawing/2014/main" id="{524E739F-F1BB-691C-2D5E-61A2EB4978F5}"/>
                  </a:ext>
                </a:extLst>
              </p:cNvPr>
              <p:cNvSpPr/>
              <p:nvPr/>
            </p:nvSpPr>
            <p:spPr>
              <a:xfrm>
                <a:off x="7969282" y="1890683"/>
                <a:ext cx="320490" cy="356007"/>
              </a:xfrm>
              <a:custGeom>
                <a:avLst/>
                <a:gdLst/>
                <a:ahLst/>
                <a:cxnLst/>
                <a:rect l="l" t="t" r="r" b="b"/>
                <a:pathLst>
                  <a:path w="11442" h="12710" extrusionOk="0">
                    <a:moveTo>
                      <a:pt x="5704" y="1"/>
                    </a:moveTo>
                    <a:cubicBezTo>
                      <a:pt x="1101" y="1"/>
                      <a:pt x="0" y="3570"/>
                      <a:pt x="0" y="6605"/>
                    </a:cubicBezTo>
                    <a:cubicBezTo>
                      <a:pt x="0" y="9541"/>
                      <a:pt x="1768" y="12710"/>
                      <a:pt x="5704" y="12710"/>
                    </a:cubicBezTo>
                    <a:cubicBezTo>
                      <a:pt x="9674" y="12710"/>
                      <a:pt x="11442" y="9541"/>
                      <a:pt x="11442" y="6605"/>
                    </a:cubicBezTo>
                    <a:cubicBezTo>
                      <a:pt x="11442" y="3570"/>
                      <a:pt x="10341" y="1"/>
                      <a:pt x="5704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654;p74">
                <a:extLst>
                  <a:ext uri="{FF2B5EF4-FFF2-40B4-BE49-F238E27FC236}">
                    <a16:creationId xmlns:a16="http://schemas.microsoft.com/office/drawing/2014/main" id="{514C0450-E1B0-5F7E-9925-B3836FE589CA}"/>
                  </a:ext>
                </a:extLst>
              </p:cNvPr>
              <p:cNvSpPr/>
              <p:nvPr/>
            </p:nvSpPr>
            <p:spPr>
              <a:xfrm>
                <a:off x="8058970" y="2042049"/>
                <a:ext cx="25265" cy="32716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168" extrusionOk="0">
                    <a:moveTo>
                      <a:pt x="434" y="0"/>
                    </a:moveTo>
                    <a:cubicBezTo>
                      <a:pt x="167" y="0"/>
                      <a:pt x="1" y="301"/>
                      <a:pt x="67" y="634"/>
                    </a:cubicBezTo>
                    <a:cubicBezTo>
                      <a:pt x="101" y="968"/>
                      <a:pt x="301" y="1168"/>
                      <a:pt x="501" y="1168"/>
                    </a:cubicBezTo>
                    <a:cubicBezTo>
                      <a:pt x="768" y="1135"/>
                      <a:pt x="901" y="868"/>
                      <a:pt x="901" y="534"/>
                    </a:cubicBezTo>
                    <a:cubicBezTo>
                      <a:pt x="835" y="201"/>
                      <a:pt x="634" y="0"/>
                      <a:pt x="434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655;p74">
                <a:extLst>
                  <a:ext uri="{FF2B5EF4-FFF2-40B4-BE49-F238E27FC236}">
                    <a16:creationId xmlns:a16="http://schemas.microsoft.com/office/drawing/2014/main" id="{240EBE07-0311-2168-0C3A-6D433676D604}"/>
                  </a:ext>
                </a:extLst>
              </p:cNvPr>
              <p:cNvSpPr/>
              <p:nvPr/>
            </p:nvSpPr>
            <p:spPr>
              <a:xfrm>
                <a:off x="8072051" y="2028968"/>
                <a:ext cx="26189" cy="24313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68" fill="none" extrusionOk="0">
                    <a:moveTo>
                      <a:pt x="935" y="0"/>
                    </a:moveTo>
                    <a:cubicBezTo>
                      <a:pt x="935" y="0"/>
                      <a:pt x="634" y="734"/>
                      <a:pt x="1" y="868"/>
                    </a:cubicBezTo>
                  </a:path>
                </a:pathLst>
              </a:custGeom>
              <a:noFill/>
              <a:ln w="500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656;p74">
                <a:extLst>
                  <a:ext uri="{FF2B5EF4-FFF2-40B4-BE49-F238E27FC236}">
                    <a16:creationId xmlns:a16="http://schemas.microsoft.com/office/drawing/2014/main" id="{8D63A5E2-4AE8-D35C-B578-EFFB87947D42}"/>
                  </a:ext>
                </a:extLst>
              </p:cNvPr>
              <p:cNvSpPr/>
              <p:nvPr/>
            </p:nvSpPr>
            <p:spPr>
              <a:xfrm>
                <a:off x="8175772" y="2042049"/>
                <a:ext cx="25237" cy="3271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168" extrusionOk="0">
                    <a:moveTo>
                      <a:pt x="434" y="0"/>
                    </a:moveTo>
                    <a:cubicBezTo>
                      <a:pt x="167" y="0"/>
                      <a:pt x="0" y="301"/>
                      <a:pt x="67" y="634"/>
                    </a:cubicBezTo>
                    <a:cubicBezTo>
                      <a:pt x="100" y="968"/>
                      <a:pt x="301" y="1168"/>
                      <a:pt x="501" y="1168"/>
                    </a:cubicBezTo>
                    <a:cubicBezTo>
                      <a:pt x="768" y="1135"/>
                      <a:pt x="901" y="868"/>
                      <a:pt x="901" y="534"/>
                    </a:cubicBezTo>
                    <a:cubicBezTo>
                      <a:pt x="834" y="201"/>
                      <a:pt x="634" y="0"/>
                      <a:pt x="434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657;p74">
                <a:extLst>
                  <a:ext uri="{FF2B5EF4-FFF2-40B4-BE49-F238E27FC236}">
                    <a16:creationId xmlns:a16="http://schemas.microsoft.com/office/drawing/2014/main" id="{DF2907E3-40AF-57E6-31E6-4C286E963FD2}"/>
                  </a:ext>
                </a:extLst>
              </p:cNvPr>
              <p:cNvSpPr/>
              <p:nvPr/>
            </p:nvSpPr>
            <p:spPr>
              <a:xfrm>
                <a:off x="8188853" y="2028968"/>
                <a:ext cx="26189" cy="24313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68" fill="none" extrusionOk="0">
                    <a:moveTo>
                      <a:pt x="934" y="0"/>
                    </a:moveTo>
                    <a:cubicBezTo>
                      <a:pt x="934" y="0"/>
                      <a:pt x="634" y="734"/>
                      <a:pt x="0" y="868"/>
                    </a:cubicBezTo>
                  </a:path>
                </a:pathLst>
              </a:custGeom>
              <a:noFill/>
              <a:ln w="5000" cap="rnd" cmpd="sng">
                <a:solidFill>
                  <a:srgbClr val="1222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658;p74">
                <a:extLst>
                  <a:ext uri="{FF2B5EF4-FFF2-40B4-BE49-F238E27FC236}">
                    <a16:creationId xmlns:a16="http://schemas.microsoft.com/office/drawing/2014/main" id="{C8D0D53A-0338-3424-7726-D19594B99B8C}"/>
                  </a:ext>
                </a:extLst>
              </p:cNvPr>
              <p:cNvSpPr/>
              <p:nvPr/>
            </p:nvSpPr>
            <p:spPr>
              <a:xfrm>
                <a:off x="8266385" y="2023058"/>
                <a:ext cx="116017" cy="147081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5251" extrusionOk="0">
                    <a:moveTo>
                      <a:pt x="2343" y="1"/>
                    </a:moveTo>
                    <a:cubicBezTo>
                      <a:pt x="1359" y="1"/>
                      <a:pt x="735" y="1346"/>
                      <a:pt x="735" y="1346"/>
                    </a:cubicBezTo>
                    <a:lnTo>
                      <a:pt x="1" y="5215"/>
                    </a:lnTo>
                    <a:cubicBezTo>
                      <a:pt x="130" y="5239"/>
                      <a:pt x="257" y="5251"/>
                      <a:pt x="380" y="5251"/>
                    </a:cubicBezTo>
                    <a:cubicBezTo>
                      <a:pt x="2811" y="5251"/>
                      <a:pt x="4141" y="780"/>
                      <a:pt x="2903" y="145"/>
                    </a:cubicBezTo>
                    <a:cubicBezTo>
                      <a:pt x="2706" y="44"/>
                      <a:pt x="2519" y="1"/>
                      <a:pt x="2343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659;p74">
                <a:extLst>
                  <a:ext uri="{FF2B5EF4-FFF2-40B4-BE49-F238E27FC236}">
                    <a16:creationId xmlns:a16="http://schemas.microsoft.com/office/drawing/2014/main" id="{A0D1326C-02DD-0D41-CC51-47BC1139193E}"/>
                  </a:ext>
                </a:extLst>
              </p:cNvPr>
              <p:cNvSpPr/>
              <p:nvPr/>
            </p:nvSpPr>
            <p:spPr>
              <a:xfrm>
                <a:off x="8265460" y="2066502"/>
                <a:ext cx="91593" cy="10380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706" extrusionOk="0">
                    <a:moveTo>
                      <a:pt x="2020" y="1"/>
                    </a:moveTo>
                    <a:cubicBezTo>
                      <a:pt x="1496" y="1"/>
                      <a:pt x="971" y="233"/>
                      <a:pt x="634" y="428"/>
                    </a:cubicBezTo>
                    <a:lnTo>
                      <a:pt x="1" y="3664"/>
                    </a:lnTo>
                    <a:cubicBezTo>
                      <a:pt x="139" y="3692"/>
                      <a:pt x="274" y="3706"/>
                      <a:pt x="406" y="3706"/>
                    </a:cubicBezTo>
                    <a:cubicBezTo>
                      <a:pt x="1833" y="3706"/>
                      <a:pt x="2873" y="2133"/>
                      <a:pt x="3270" y="729"/>
                    </a:cubicBezTo>
                    <a:cubicBezTo>
                      <a:pt x="2941" y="182"/>
                      <a:pt x="2481" y="1"/>
                      <a:pt x="2020" y="1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660;p74">
                <a:extLst>
                  <a:ext uri="{FF2B5EF4-FFF2-40B4-BE49-F238E27FC236}">
                    <a16:creationId xmlns:a16="http://schemas.microsoft.com/office/drawing/2014/main" id="{4F00553D-F2C8-ED90-BC5B-417AEE573928}"/>
                  </a:ext>
                </a:extLst>
              </p:cNvPr>
              <p:cNvSpPr/>
              <p:nvPr/>
            </p:nvSpPr>
            <p:spPr>
              <a:xfrm>
                <a:off x="8129051" y="2007485"/>
                <a:ext cx="40194" cy="122432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4371" fill="none" extrusionOk="0">
                    <a:moveTo>
                      <a:pt x="434" y="0"/>
                    </a:moveTo>
                    <a:cubicBezTo>
                      <a:pt x="434" y="0"/>
                      <a:pt x="0" y="834"/>
                      <a:pt x="101" y="2402"/>
                    </a:cubicBezTo>
                    <a:cubicBezTo>
                      <a:pt x="101" y="2402"/>
                      <a:pt x="1101" y="2702"/>
                      <a:pt x="1268" y="2836"/>
                    </a:cubicBezTo>
                    <a:cubicBezTo>
                      <a:pt x="1435" y="2936"/>
                      <a:pt x="267" y="4370"/>
                      <a:pt x="267" y="4370"/>
                    </a:cubicBezTo>
                  </a:path>
                </a:pathLst>
              </a:custGeom>
              <a:noFill/>
              <a:ln w="6675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661;p74">
                <a:extLst>
                  <a:ext uri="{FF2B5EF4-FFF2-40B4-BE49-F238E27FC236}">
                    <a16:creationId xmlns:a16="http://schemas.microsoft.com/office/drawing/2014/main" id="{1E8B6DDA-E244-DEC6-14B5-D495C9BF9798}"/>
                  </a:ext>
                </a:extLst>
              </p:cNvPr>
              <p:cNvSpPr/>
              <p:nvPr/>
            </p:nvSpPr>
            <p:spPr>
              <a:xfrm>
                <a:off x="8085132" y="2141092"/>
                <a:ext cx="92545" cy="44872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602" fill="none" extrusionOk="0">
                    <a:moveTo>
                      <a:pt x="1" y="0"/>
                    </a:moveTo>
                    <a:cubicBezTo>
                      <a:pt x="1" y="0"/>
                      <a:pt x="1302" y="1601"/>
                      <a:pt x="3303" y="234"/>
                    </a:cubicBezTo>
                  </a:path>
                </a:pathLst>
              </a:custGeom>
              <a:noFill/>
              <a:ln w="6675" cap="rnd" cmpd="sng">
                <a:solidFill>
                  <a:srgbClr val="CE6D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662;p74">
                <a:extLst>
                  <a:ext uri="{FF2B5EF4-FFF2-40B4-BE49-F238E27FC236}">
                    <a16:creationId xmlns:a16="http://schemas.microsoft.com/office/drawing/2014/main" id="{6B0E0C95-ABE2-F9B6-EA2B-8814A2830B5F}"/>
                  </a:ext>
                </a:extLst>
              </p:cNvPr>
              <p:cNvSpPr/>
              <p:nvPr/>
            </p:nvSpPr>
            <p:spPr>
              <a:xfrm>
                <a:off x="8026283" y="1971660"/>
                <a:ext cx="72910" cy="4291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532" extrusionOk="0">
                    <a:moveTo>
                      <a:pt x="1673" y="0"/>
                    </a:moveTo>
                    <a:cubicBezTo>
                      <a:pt x="1408" y="0"/>
                      <a:pt x="1141" y="49"/>
                      <a:pt x="934" y="178"/>
                    </a:cubicBezTo>
                    <a:cubicBezTo>
                      <a:pt x="467" y="445"/>
                      <a:pt x="0" y="946"/>
                      <a:pt x="67" y="1513"/>
                    </a:cubicBezTo>
                    <a:cubicBezTo>
                      <a:pt x="71" y="1526"/>
                      <a:pt x="79" y="1531"/>
                      <a:pt x="89" y="1531"/>
                    </a:cubicBezTo>
                    <a:cubicBezTo>
                      <a:pt x="158" y="1531"/>
                      <a:pt x="342" y="1279"/>
                      <a:pt x="400" y="1279"/>
                    </a:cubicBezTo>
                    <a:cubicBezTo>
                      <a:pt x="634" y="1012"/>
                      <a:pt x="901" y="812"/>
                      <a:pt x="1168" y="679"/>
                    </a:cubicBezTo>
                    <a:cubicBezTo>
                      <a:pt x="1468" y="512"/>
                      <a:pt x="1768" y="412"/>
                      <a:pt x="2068" y="379"/>
                    </a:cubicBezTo>
                    <a:cubicBezTo>
                      <a:pt x="2135" y="379"/>
                      <a:pt x="2602" y="379"/>
                      <a:pt x="2569" y="312"/>
                    </a:cubicBezTo>
                    <a:cubicBezTo>
                      <a:pt x="2502" y="145"/>
                      <a:pt x="2068" y="12"/>
                      <a:pt x="1902" y="12"/>
                    </a:cubicBezTo>
                    <a:cubicBezTo>
                      <a:pt x="1827" y="4"/>
                      <a:pt x="1750" y="0"/>
                      <a:pt x="1673" y="0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663;p74">
                <a:extLst>
                  <a:ext uri="{FF2B5EF4-FFF2-40B4-BE49-F238E27FC236}">
                    <a16:creationId xmlns:a16="http://schemas.microsoft.com/office/drawing/2014/main" id="{20272A42-6E26-7FF0-F31B-5699BCD5C814}"/>
                  </a:ext>
                </a:extLst>
              </p:cNvPr>
              <p:cNvSpPr/>
              <p:nvPr/>
            </p:nvSpPr>
            <p:spPr>
              <a:xfrm>
                <a:off x="8164232" y="1974489"/>
                <a:ext cx="67616" cy="39998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1428" extrusionOk="0">
                    <a:moveTo>
                      <a:pt x="898" y="0"/>
                    </a:moveTo>
                    <a:cubicBezTo>
                      <a:pt x="552" y="0"/>
                      <a:pt x="214" y="107"/>
                      <a:pt x="12" y="411"/>
                    </a:cubicBezTo>
                    <a:cubicBezTo>
                      <a:pt x="1" y="444"/>
                      <a:pt x="23" y="455"/>
                      <a:pt x="63" y="455"/>
                    </a:cubicBezTo>
                    <a:cubicBezTo>
                      <a:pt x="142" y="455"/>
                      <a:pt x="290" y="411"/>
                      <a:pt x="379" y="411"/>
                    </a:cubicBezTo>
                    <a:cubicBezTo>
                      <a:pt x="679" y="411"/>
                      <a:pt x="979" y="444"/>
                      <a:pt x="1246" y="578"/>
                    </a:cubicBezTo>
                    <a:cubicBezTo>
                      <a:pt x="1546" y="711"/>
                      <a:pt x="1813" y="878"/>
                      <a:pt x="2013" y="1078"/>
                    </a:cubicBezTo>
                    <a:cubicBezTo>
                      <a:pt x="2043" y="1108"/>
                      <a:pt x="2310" y="1428"/>
                      <a:pt x="2369" y="1428"/>
                    </a:cubicBezTo>
                    <a:cubicBezTo>
                      <a:pt x="2376" y="1428"/>
                      <a:pt x="2380" y="1423"/>
                      <a:pt x="2380" y="1412"/>
                    </a:cubicBezTo>
                    <a:cubicBezTo>
                      <a:pt x="2414" y="878"/>
                      <a:pt x="2047" y="378"/>
                      <a:pt x="1546" y="111"/>
                    </a:cubicBezTo>
                    <a:cubicBezTo>
                      <a:pt x="1350" y="45"/>
                      <a:pt x="1122" y="0"/>
                      <a:pt x="898" y="0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664;p74">
                <a:extLst>
                  <a:ext uri="{FF2B5EF4-FFF2-40B4-BE49-F238E27FC236}">
                    <a16:creationId xmlns:a16="http://schemas.microsoft.com/office/drawing/2014/main" id="{50672829-7B04-DAFA-D2D6-EA9EB650C68D}"/>
                  </a:ext>
                </a:extLst>
              </p:cNvPr>
              <p:cNvSpPr/>
              <p:nvPr/>
            </p:nvSpPr>
            <p:spPr>
              <a:xfrm>
                <a:off x="7917884" y="1794300"/>
                <a:ext cx="354158" cy="273938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780" extrusionOk="0">
                    <a:moveTo>
                      <a:pt x="9099" y="1"/>
                    </a:moveTo>
                    <a:cubicBezTo>
                      <a:pt x="7060" y="1"/>
                      <a:pt x="4479" y="1176"/>
                      <a:pt x="2836" y="4209"/>
                    </a:cubicBezTo>
                    <a:cubicBezTo>
                      <a:pt x="2836" y="4209"/>
                      <a:pt x="468" y="4609"/>
                      <a:pt x="168" y="5343"/>
                    </a:cubicBezTo>
                    <a:cubicBezTo>
                      <a:pt x="1" y="5877"/>
                      <a:pt x="468" y="8045"/>
                      <a:pt x="635" y="9779"/>
                    </a:cubicBezTo>
                    <a:cubicBezTo>
                      <a:pt x="1502" y="9713"/>
                      <a:pt x="3703" y="9179"/>
                      <a:pt x="4838" y="5176"/>
                    </a:cubicBezTo>
                    <a:cubicBezTo>
                      <a:pt x="4838" y="5176"/>
                      <a:pt x="5551" y="5327"/>
                      <a:pt x="6571" y="5327"/>
                    </a:cubicBezTo>
                    <a:cubicBezTo>
                      <a:pt x="8392" y="5327"/>
                      <a:pt x="11189" y="4847"/>
                      <a:pt x="12643" y="2174"/>
                    </a:cubicBezTo>
                    <a:cubicBezTo>
                      <a:pt x="12276" y="1474"/>
                      <a:pt x="11776" y="773"/>
                      <a:pt x="10842" y="339"/>
                    </a:cubicBezTo>
                    <a:cubicBezTo>
                      <a:pt x="10349" y="121"/>
                      <a:pt x="9752" y="1"/>
                      <a:pt x="9099" y="1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665;p74">
                <a:extLst>
                  <a:ext uri="{FF2B5EF4-FFF2-40B4-BE49-F238E27FC236}">
                    <a16:creationId xmlns:a16="http://schemas.microsoft.com/office/drawing/2014/main" id="{FD58B193-7422-0756-5260-F6132FCD46B0}"/>
                  </a:ext>
                </a:extLst>
              </p:cNvPr>
              <p:cNvSpPr/>
              <p:nvPr/>
            </p:nvSpPr>
            <p:spPr>
              <a:xfrm>
                <a:off x="8072051" y="1801919"/>
                <a:ext cx="157948" cy="123356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4404" fill="none" extrusionOk="0">
                    <a:moveTo>
                      <a:pt x="4471" y="4404"/>
                    </a:moveTo>
                    <a:cubicBezTo>
                      <a:pt x="4471" y="4404"/>
                      <a:pt x="4604" y="1202"/>
                      <a:pt x="1" y="901"/>
                    </a:cubicBezTo>
                    <a:cubicBezTo>
                      <a:pt x="1" y="901"/>
                      <a:pt x="3703" y="1"/>
                      <a:pt x="5638" y="3703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666;p74">
                <a:extLst>
                  <a:ext uri="{FF2B5EF4-FFF2-40B4-BE49-F238E27FC236}">
                    <a16:creationId xmlns:a16="http://schemas.microsoft.com/office/drawing/2014/main" id="{AC724DA2-9384-C905-DE51-BF338FD8571D}"/>
                  </a:ext>
                </a:extLst>
              </p:cNvPr>
              <p:cNvSpPr/>
              <p:nvPr/>
            </p:nvSpPr>
            <p:spPr>
              <a:xfrm>
                <a:off x="7922562" y="1948608"/>
                <a:ext cx="73834" cy="93469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3337" fill="none" extrusionOk="0">
                    <a:moveTo>
                      <a:pt x="1" y="1"/>
                    </a:moveTo>
                    <a:cubicBezTo>
                      <a:pt x="1" y="1"/>
                      <a:pt x="534" y="2336"/>
                      <a:pt x="2636" y="3336"/>
                    </a:cubicBezTo>
                  </a:path>
                </a:pathLst>
              </a:custGeom>
              <a:noFill/>
              <a:ln w="6675" cap="rnd" cmpd="sng">
                <a:solidFill>
                  <a:srgbClr val="2C2F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667;p74">
                <a:extLst>
                  <a:ext uri="{FF2B5EF4-FFF2-40B4-BE49-F238E27FC236}">
                    <a16:creationId xmlns:a16="http://schemas.microsoft.com/office/drawing/2014/main" id="{3B966287-F6AF-EFB7-62DC-76BEF01899EE}"/>
                  </a:ext>
                </a:extLst>
              </p:cNvPr>
              <p:cNvSpPr/>
              <p:nvPr/>
            </p:nvSpPr>
            <p:spPr>
              <a:xfrm>
                <a:off x="7875785" y="2023058"/>
                <a:ext cx="116886" cy="147081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5251" extrusionOk="0">
                    <a:moveTo>
                      <a:pt x="1817" y="1"/>
                    </a:moveTo>
                    <a:cubicBezTo>
                      <a:pt x="1645" y="1"/>
                      <a:pt x="1462" y="44"/>
                      <a:pt x="1270" y="145"/>
                    </a:cubicBezTo>
                    <a:cubicBezTo>
                      <a:pt x="1" y="780"/>
                      <a:pt x="1359" y="5251"/>
                      <a:pt x="3793" y="5251"/>
                    </a:cubicBezTo>
                    <a:cubicBezTo>
                      <a:pt x="3917" y="5251"/>
                      <a:pt x="4043" y="5239"/>
                      <a:pt x="4172" y="5215"/>
                    </a:cubicBezTo>
                    <a:lnTo>
                      <a:pt x="3405" y="1346"/>
                    </a:lnTo>
                    <a:cubicBezTo>
                      <a:pt x="3405" y="1346"/>
                      <a:pt x="2781" y="1"/>
                      <a:pt x="1817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668;p74">
                <a:extLst>
                  <a:ext uri="{FF2B5EF4-FFF2-40B4-BE49-F238E27FC236}">
                    <a16:creationId xmlns:a16="http://schemas.microsoft.com/office/drawing/2014/main" id="{F1ECAD23-97C1-42AF-78E3-9DDA0692C57B}"/>
                  </a:ext>
                </a:extLst>
              </p:cNvPr>
              <p:cNvSpPr/>
              <p:nvPr/>
            </p:nvSpPr>
            <p:spPr>
              <a:xfrm>
                <a:off x="7900126" y="2066502"/>
                <a:ext cx="91593" cy="10380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706" extrusionOk="0">
                    <a:moveTo>
                      <a:pt x="1264" y="1"/>
                    </a:moveTo>
                    <a:cubicBezTo>
                      <a:pt x="806" y="1"/>
                      <a:pt x="345" y="182"/>
                      <a:pt x="1" y="729"/>
                    </a:cubicBezTo>
                    <a:cubicBezTo>
                      <a:pt x="398" y="2133"/>
                      <a:pt x="1438" y="3706"/>
                      <a:pt x="2865" y="3706"/>
                    </a:cubicBezTo>
                    <a:cubicBezTo>
                      <a:pt x="2997" y="3706"/>
                      <a:pt x="3132" y="3692"/>
                      <a:pt x="3270" y="3664"/>
                    </a:cubicBezTo>
                    <a:lnTo>
                      <a:pt x="2636" y="428"/>
                    </a:lnTo>
                    <a:cubicBezTo>
                      <a:pt x="2299" y="233"/>
                      <a:pt x="1784" y="1"/>
                      <a:pt x="1264" y="1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9" name="Google Shape;3669;p74">
              <a:extLst>
                <a:ext uri="{FF2B5EF4-FFF2-40B4-BE49-F238E27FC236}">
                  <a16:creationId xmlns:a16="http://schemas.microsoft.com/office/drawing/2014/main" id="{F232D3F4-640B-84AD-9DF2-F61DC6566E6A}"/>
                </a:ext>
              </a:extLst>
            </p:cNvPr>
            <p:cNvSpPr/>
            <p:nvPr/>
          </p:nvSpPr>
          <p:spPr>
            <a:xfrm flipH="1">
              <a:off x="7527347" y="4519436"/>
              <a:ext cx="396807" cy="176188"/>
            </a:xfrm>
            <a:custGeom>
              <a:avLst/>
              <a:gdLst/>
              <a:ahLst/>
              <a:cxnLst/>
              <a:rect l="l" t="t" r="r" b="b"/>
              <a:pathLst>
                <a:path w="13977" h="6206" extrusionOk="0">
                  <a:moveTo>
                    <a:pt x="4504" y="1"/>
                  </a:moveTo>
                  <a:lnTo>
                    <a:pt x="1468" y="701"/>
                  </a:lnTo>
                  <a:cubicBezTo>
                    <a:pt x="0" y="4804"/>
                    <a:pt x="1902" y="6038"/>
                    <a:pt x="1902" y="6038"/>
                  </a:cubicBezTo>
                  <a:lnTo>
                    <a:pt x="13643" y="6205"/>
                  </a:lnTo>
                  <a:cubicBezTo>
                    <a:pt x="13643" y="6205"/>
                    <a:pt x="13977" y="5038"/>
                    <a:pt x="13443" y="4370"/>
                  </a:cubicBezTo>
                  <a:cubicBezTo>
                    <a:pt x="12943" y="3703"/>
                    <a:pt x="10141" y="3470"/>
                    <a:pt x="10141" y="3470"/>
                  </a:cubicBezTo>
                  <a:lnTo>
                    <a:pt x="4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670;p74">
              <a:extLst>
                <a:ext uri="{FF2B5EF4-FFF2-40B4-BE49-F238E27FC236}">
                  <a16:creationId xmlns:a16="http://schemas.microsoft.com/office/drawing/2014/main" id="{0D46C63E-93BE-CB81-405E-4E232FFBE373}"/>
                </a:ext>
              </a:extLst>
            </p:cNvPr>
            <p:cNvSpPr/>
            <p:nvPr/>
          </p:nvSpPr>
          <p:spPr>
            <a:xfrm flipH="1">
              <a:off x="8152353" y="4528919"/>
              <a:ext cx="214997" cy="206424"/>
            </a:xfrm>
            <a:custGeom>
              <a:avLst/>
              <a:gdLst/>
              <a:ahLst/>
              <a:cxnLst/>
              <a:rect l="l" t="t" r="r" b="b"/>
              <a:pathLst>
                <a:path w="7573" h="7271" extrusionOk="0">
                  <a:moveTo>
                    <a:pt x="667" y="0"/>
                  </a:moveTo>
                  <a:cubicBezTo>
                    <a:pt x="667" y="0"/>
                    <a:pt x="0" y="5704"/>
                    <a:pt x="100" y="6572"/>
                  </a:cubicBezTo>
                  <a:cubicBezTo>
                    <a:pt x="181" y="7116"/>
                    <a:pt x="932" y="7271"/>
                    <a:pt x="1964" y="7271"/>
                  </a:cubicBezTo>
                  <a:cubicBezTo>
                    <a:pt x="2638" y="7271"/>
                    <a:pt x="3432" y="7205"/>
                    <a:pt x="4237" y="7139"/>
                  </a:cubicBezTo>
                  <a:cubicBezTo>
                    <a:pt x="6271" y="6972"/>
                    <a:pt x="7572" y="7139"/>
                    <a:pt x="6872" y="6005"/>
                  </a:cubicBezTo>
                  <a:cubicBezTo>
                    <a:pt x="6205" y="4870"/>
                    <a:pt x="3903" y="200"/>
                    <a:pt x="3903" y="200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671;p74">
              <a:extLst>
                <a:ext uri="{FF2B5EF4-FFF2-40B4-BE49-F238E27FC236}">
                  <a16:creationId xmlns:a16="http://schemas.microsoft.com/office/drawing/2014/main" id="{27C06E92-DD1B-65B5-28B6-B97E170E3F3D}"/>
                </a:ext>
              </a:extLst>
            </p:cNvPr>
            <p:cNvSpPr/>
            <p:nvPr/>
          </p:nvSpPr>
          <p:spPr>
            <a:xfrm flipH="1">
              <a:off x="7754609" y="2978654"/>
              <a:ext cx="630741" cy="1585156"/>
            </a:xfrm>
            <a:custGeom>
              <a:avLst/>
              <a:gdLst/>
              <a:ahLst/>
              <a:cxnLst/>
              <a:rect l="l" t="t" r="r" b="b"/>
              <a:pathLst>
                <a:path w="22217" h="55835" extrusionOk="0">
                  <a:moveTo>
                    <a:pt x="4003" y="0"/>
                  </a:moveTo>
                  <a:cubicBezTo>
                    <a:pt x="4003" y="0"/>
                    <a:pt x="1301" y="7573"/>
                    <a:pt x="1301" y="9274"/>
                  </a:cubicBezTo>
                  <a:cubicBezTo>
                    <a:pt x="1301" y="12009"/>
                    <a:pt x="1168" y="46200"/>
                    <a:pt x="1034" y="47534"/>
                  </a:cubicBezTo>
                  <a:cubicBezTo>
                    <a:pt x="868" y="48869"/>
                    <a:pt x="501" y="49102"/>
                    <a:pt x="501" y="49769"/>
                  </a:cubicBezTo>
                  <a:cubicBezTo>
                    <a:pt x="501" y="50437"/>
                    <a:pt x="868" y="51771"/>
                    <a:pt x="734" y="52271"/>
                  </a:cubicBezTo>
                  <a:cubicBezTo>
                    <a:pt x="634" y="52805"/>
                    <a:pt x="0" y="54473"/>
                    <a:pt x="467" y="54940"/>
                  </a:cubicBezTo>
                  <a:cubicBezTo>
                    <a:pt x="852" y="55295"/>
                    <a:pt x="2131" y="55834"/>
                    <a:pt x="3277" y="55834"/>
                  </a:cubicBezTo>
                  <a:cubicBezTo>
                    <a:pt x="3422" y="55834"/>
                    <a:pt x="3564" y="55826"/>
                    <a:pt x="3703" y="55807"/>
                  </a:cubicBezTo>
                  <a:cubicBezTo>
                    <a:pt x="4971" y="55674"/>
                    <a:pt x="5538" y="54773"/>
                    <a:pt x="5738" y="54273"/>
                  </a:cubicBezTo>
                  <a:cubicBezTo>
                    <a:pt x="5971" y="53772"/>
                    <a:pt x="5538" y="53139"/>
                    <a:pt x="5738" y="52638"/>
                  </a:cubicBezTo>
                  <a:cubicBezTo>
                    <a:pt x="5971" y="52104"/>
                    <a:pt x="6572" y="51671"/>
                    <a:pt x="6372" y="51004"/>
                  </a:cubicBezTo>
                  <a:cubicBezTo>
                    <a:pt x="6171" y="50370"/>
                    <a:pt x="6038" y="48669"/>
                    <a:pt x="6538" y="43865"/>
                  </a:cubicBezTo>
                  <a:cubicBezTo>
                    <a:pt x="6972" y="39862"/>
                    <a:pt x="7406" y="34192"/>
                    <a:pt x="7873" y="32157"/>
                  </a:cubicBezTo>
                  <a:cubicBezTo>
                    <a:pt x="8306" y="30122"/>
                    <a:pt x="10575" y="14010"/>
                    <a:pt x="10575" y="14010"/>
                  </a:cubicBezTo>
                  <a:cubicBezTo>
                    <a:pt x="10575" y="14010"/>
                    <a:pt x="12576" y="25819"/>
                    <a:pt x="12810" y="27854"/>
                  </a:cubicBezTo>
                  <a:cubicBezTo>
                    <a:pt x="13010" y="29922"/>
                    <a:pt x="13010" y="33825"/>
                    <a:pt x="13477" y="36427"/>
                  </a:cubicBezTo>
                  <a:cubicBezTo>
                    <a:pt x="13910" y="38962"/>
                    <a:pt x="15912" y="46434"/>
                    <a:pt x="16145" y="47368"/>
                  </a:cubicBezTo>
                  <a:cubicBezTo>
                    <a:pt x="16345" y="48335"/>
                    <a:pt x="15845" y="50103"/>
                    <a:pt x="16145" y="50837"/>
                  </a:cubicBezTo>
                  <a:cubicBezTo>
                    <a:pt x="16412" y="51537"/>
                    <a:pt x="17046" y="52471"/>
                    <a:pt x="16879" y="52972"/>
                  </a:cubicBezTo>
                  <a:cubicBezTo>
                    <a:pt x="16746" y="53472"/>
                    <a:pt x="16846" y="54873"/>
                    <a:pt x="17246" y="55173"/>
                  </a:cubicBezTo>
                  <a:cubicBezTo>
                    <a:pt x="17463" y="55323"/>
                    <a:pt x="18022" y="55398"/>
                    <a:pt x="18660" y="55398"/>
                  </a:cubicBezTo>
                  <a:cubicBezTo>
                    <a:pt x="19297" y="55398"/>
                    <a:pt x="20015" y="55323"/>
                    <a:pt x="20548" y="55173"/>
                  </a:cubicBezTo>
                  <a:cubicBezTo>
                    <a:pt x="21683" y="54873"/>
                    <a:pt x="22049" y="54039"/>
                    <a:pt x="22150" y="53539"/>
                  </a:cubicBezTo>
                  <a:cubicBezTo>
                    <a:pt x="22216" y="53038"/>
                    <a:pt x="21482" y="52405"/>
                    <a:pt x="21582" y="51938"/>
                  </a:cubicBezTo>
                  <a:cubicBezTo>
                    <a:pt x="21683" y="51504"/>
                    <a:pt x="22150" y="50970"/>
                    <a:pt x="22150" y="50403"/>
                  </a:cubicBezTo>
                  <a:cubicBezTo>
                    <a:pt x="22150" y="49769"/>
                    <a:pt x="21349" y="49569"/>
                    <a:pt x="21216" y="48302"/>
                  </a:cubicBezTo>
                  <a:cubicBezTo>
                    <a:pt x="21082" y="47067"/>
                    <a:pt x="20315" y="30289"/>
                    <a:pt x="20248" y="28154"/>
                  </a:cubicBezTo>
                  <a:cubicBezTo>
                    <a:pt x="20215" y="25986"/>
                    <a:pt x="19681" y="7372"/>
                    <a:pt x="19481" y="6105"/>
                  </a:cubicBezTo>
                  <a:cubicBezTo>
                    <a:pt x="19214" y="4871"/>
                    <a:pt x="18347" y="201"/>
                    <a:pt x="18347" y="201"/>
                  </a:cubicBezTo>
                  <a:lnTo>
                    <a:pt x="4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672;p74">
              <a:extLst>
                <a:ext uri="{FF2B5EF4-FFF2-40B4-BE49-F238E27FC236}">
                  <a16:creationId xmlns:a16="http://schemas.microsoft.com/office/drawing/2014/main" id="{D26D5F2D-4F6D-FF9A-829D-D1A322CB9DB0}"/>
                </a:ext>
              </a:extLst>
            </p:cNvPr>
            <p:cNvSpPr/>
            <p:nvPr/>
          </p:nvSpPr>
          <p:spPr>
            <a:xfrm flipH="1">
              <a:off x="7772608" y="4359402"/>
              <a:ext cx="123127" cy="43579"/>
            </a:xfrm>
            <a:custGeom>
              <a:avLst/>
              <a:gdLst/>
              <a:ahLst/>
              <a:cxnLst/>
              <a:rect l="l" t="t" r="r" b="b"/>
              <a:pathLst>
                <a:path w="4337" h="1535" fill="none" extrusionOk="0">
                  <a:moveTo>
                    <a:pt x="0" y="0"/>
                  </a:moveTo>
                  <a:cubicBezTo>
                    <a:pt x="0" y="0"/>
                    <a:pt x="867" y="1468"/>
                    <a:pt x="4336" y="1535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673;p74">
              <a:extLst>
                <a:ext uri="{FF2B5EF4-FFF2-40B4-BE49-F238E27FC236}">
                  <a16:creationId xmlns:a16="http://schemas.microsoft.com/office/drawing/2014/main" id="{C4F9B087-A79F-9FBB-4E8C-4F19F0A170BB}"/>
                </a:ext>
              </a:extLst>
            </p:cNvPr>
            <p:cNvSpPr/>
            <p:nvPr/>
          </p:nvSpPr>
          <p:spPr>
            <a:xfrm flipH="1">
              <a:off x="7783028" y="4447468"/>
              <a:ext cx="104191" cy="31286"/>
            </a:xfrm>
            <a:custGeom>
              <a:avLst/>
              <a:gdLst/>
              <a:ahLst/>
              <a:cxnLst/>
              <a:rect l="l" t="t" r="r" b="b"/>
              <a:pathLst>
                <a:path w="3670" h="1102" fill="none" extrusionOk="0">
                  <a:moveTo>
                    <a:pt x="3670" y="1"/>
                  </a:moveTo>
                  <a:cubicBezTo>
                    <a:pt x="3670" y="1"/>
                    <a:pt x="1201" y="167"/>
                    <a:pt x="0" y="110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674;p74">
              <a:extLst>
                <a:ext uri="{FF2B5EF4-FFF2-40B4-BE49-F238E27FC236}">
                  <a16:creationId xmlns:a16="http://schemas.microsoft.com/office/drawing/2014/main" id="{9FCC7532-B952-D9F3-9343-D3C0B126FE05}"/>
                </a:ext>
              </a:extLst>
            </p:cNvPr>
            <p:cNvSpPr/>
            <p:nvPr/>
          </p:nvSpPr>
          <p:spPr>
            <a:xfrm flipH="1">
              <a:off x="8219609" y="4381177"/>
              <a:ext cx="128805" cy="63480"/>
            </a:xfrm>
            <a:custGeom>
              <a:avLst/>
              <a:gdLst/>
              <a:ahLst/>
              <a:cxnLst/>
              <a:rect l="l" t="t" r="r" b="b"/>
              <a:pathLst>
                <a:path w="4537" h="2236" fill="none" extrusionOk="0">
                  <a:moveTo>
                    <a:pt x="4537" y="1668"/>
                  </a:moveTo>
                  <a:cubicBezTo>
                    <a:pt x="4537" y="1668"/>
                    <a:pt x="1768" y="2235"/>
                    <a:pt x="0" y="0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675;p74">
              <a:extLst>
                <a:ext uri="{FF2B5EF4-FFF2-40B4-BE49-F238E27FC236}">
                  <a16:creationId xmlns:a16="http://schemas.microsoft.com/office/drawing/2014/main" id="{03CB1876-26BA-4A50-22FE-6B945D440678}"/>
                </a:ext>
              </a:extLst>
            </p:cNvPr>
            <p:cNvSpPr/>
            <p:nvPr/>
          </p:nvSpPr>
          <p:spPr>
            <a:xfrm flipH="1">
              <a:off x="8247062" y="4448405"/>
              <a:ext cx="101352" cy="52124"/>
            </a:xfrm>
            <a:custGeom>
              <a:avLst/>
              <a:gdLst/>
              <a:ahLst/>
              <a:cxnLst/>
              <a:rect l="l" t="t" r="r" b="b"/>
              <a:pathLst>
                <a:path w="3570" h="1836" fill="none" extrusionOk="0">
                  <a:moveTo>
                    <a:pt x="3570" y="1735"/>
                  </a:moveTo>
                  <a:cubicBezTo>
                    <a:pt x="3570" y="1735"/>
                    <a:pt x="1501" y="1836"/>
                    <a:pt x="0" y="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676;p74">
              <a:extLst>
                <a:ext uri="{FF2B5EF4-FFF2-40B4-BE49-F238E27FC236}">
                  <a16:creationId xmlns:a16="http://schemas.microsoft.com/office/drawing/2014/main" id="{2B797D5F-7073-F56D-1792-B22EE4AF35D4}"/>
                </a:ext>
              </a:extLst>
            </p:cNvPr>
            <p:cNvSpPr/>
            <p:nvPr/>
          </p:nvSpPr>
          <p:spPr>
            <a:xfrm flipH="1">
              <a:off x="7911833" y="3197399"/>
              <a:ext cx="171419" cy="176188"/>
            </a:xfrm>
            <a:custGeom>
              <a:avLst/>
              <a:gdLst/>
              <a:ahLst/>
              <a:cxnLst/>
              <a:rect l="l" t="t" r="r" b="b"/>
              <a:pathLst>
                <a:path w="6038" h="6206" fill="none" extrusionOk="0">
                  <a:moveTo>
                    <a:pt x="0" y="6205"/>
                  </a:moveTo>
                  <a:lnTo>
                    <a:pt x="0" y="3837"/>
                  </a:lnTo>
                  <a:cubicBezTo>
                    <a:pt x="0" y="3837"/>
                    <a:pt x="4604" y="1769"/>
                    <a:pt x="6038" y="1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677;p74">
              <a:extLst>
                <a:ext uri="{FF2B5EF4-FFF2-40B4-BE49-F238E27FC236}">
                  <a16:creationId xmlns:a16="http://schemas.microsoft.com/office/drawing/2014/main" id="{F0CCC2BD-D158-2D4A-BFB2-CD52EFF5485D}"/>
                </a:ext>
              </a:extLst>
            </p:cNvPr>
            <p:cNvSpPr/>
            <p:nvPr/>
          </p:nvSpPr>
          <p:spPr>
            <a:xfrm flipH="1">
              <a:off x="8004640" y="2984332"/>
              <a:ext cx="17999" cy="291707"/>
            </a:xfrm>
            <a:custGeom>
              <a:avLst/>
              <a:gdLst/>
              <a:ahLst/>
              <a:cxnLst/>
              <a:rect l="l" t="t" r="r" b="b"/>
              <a:pathLst>
                <a:path w="634" h="10275" fill="none" extrusionOk="0">
                  <a:moveTo>
                    <a:pt x="0" y="1"/>
                  </a:moveTo>
                  <a:cubicBezTo>
                    <a:pt x="0" y="1"/>
                    <a:pt x="634" y="5605"/>
                    <a:pt x="0" y="10275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678;p74">
              <a:extLst>
                <a:ext uri="{FF2B5EF4-FFF2-40B4-BE49-F238E27FC236}">
                  <a16:creationId xmlns:a16="http://schemas.microsoft.com/office/drawing/2014/main" id="{2FCD5F0D-2B19-A699-E297-21433BE288B4}"/>
                </a:ext>
              </a:extLst>
            </p:cNvPr>
            <p:cNvSpPr/>
            <p:nvPr/>
          </p:nvSpPr>
          <p:spPr>
            <a:xfrm flipH="1">
              <a:off x="8016933" y="2984332"/>
              <a:ext cx="53061" cy="239612"/>
            </a:xfrm>
            <a:custGeom>
              <a:avLst/>
              <a:gdLst/>
              <a:ahLst/>
              <a:cxnLst/>
              <a:rect l="l" t="t" r="r" b="b"/>
              <a:pathLst>
                <a:path w="1869" h="8440" fill="none" extrusionOk="0">
                  <a:moveTo>
                    <a:pt x="100" y="1"/>
                  </a:moveTo>
                  <a:cubicBezTo>
                    <a:pt x="100" y="1"/>
                    <a:pt x="0" y="6505"/>
                    <a:pt x="100" y="7039"/>
                  </a:cubicBezTo>
                  <a:cubicBezTo>
                    <a:pt x="200" y="7539"/>
                    <a:pt x="1868" y="8440"/>
                    <a:pt x="1868" y="8440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679;p74">
              <a:extLst>
                <a:ext uri="{FF2B5EF4-FFF2-40B4-BE49-F238E27FC236}">
                  <a16:creationId xmlns:a16="http://schemas.microsoft.com/office/drawing/2014/main" id="{51C56373-08F2-B63A-2A4B-0DF38D7FA88B}"/>
                </a:ext>
              </a:extLst>
            </p:cNvPr>
            <p:cNvSpPr/>
            <p:nvPr/>
          </p:nvSpPr>
          <p:spPr>
            <a:xfrm flipH="1">
              <a:off x="8247062" y="2977717"/>
              <a:ext cx="123127" cy="1404425"/>
            </a:xfrm>
            <a:custGeom>
              <a:avLst/>
              <a:gdLst/>
              <a:ahLst/>
              <a:cxnLst/>
              <a:rect l="l" t="t" r="r" b="b"/>
              <a:pathLst>
                <a:path w="4337" h="49469" fill="none" extrusionOk="0">
                  <a:moveTo>
                    <a:pt x="4337" y="0"/>
                  </a:moveTo>
                  <a:cubicBezTo>
                    <a:pt x="4337" y="0"/>
                    <a:pt x="1868" y="6605"/>
                    <a:pt x="1635" y="9474"/>
                  </a:cubicBezTo>
                  <a:cubicBezTo>
                    <a:pt x="1368" y="12342"/>
                    <a:pt x="1268" y="40496"/>
                    <a:pt x="1268" y="42497"/>
                  </a:cubicBezTo>
                  <a:cubicBezTo>
                    <a:pt x="1268" y="44499"/>
                    <a:pt x="0" y="49469"/>
                    <a:pt x="0" y="49469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3680;p74">
              <a:extLst>
                <a:ext uri="{FF2B5EF4-FFF2-40B4-BE49-F238E27FC236}">
                  <a16:creationId xmlns:a16="http://schemas.microsoft.com/office/drawing/2014/main" id="{8318D234-7010-7C2A-83D6-3D52A13CA7D0}"/>
                </a:ext>
              </a:extLst>
            </p:cNvPr>
            <p:cNvSpPr/>
            <p:nvPr/>
          </p:nvSpPr>
          <p:spPr>
            <a:xfrm flipH="1">
              <a:off x="8190254" y="2977717"/>
              <a:ext cx="118386" cy="189418"/>
            </a:xfrm>
            <a:custGeom>
              <a:avLst/>
              <a:gdLst/>
              <a:ahLst/>
              <a:cxnLst/>
              <a:rect l="l" t="t" r="r" b="b"/>
              <a:pathLst>
                <a:path w="4170" h="6672" fill="none" extrusionOk="0">
                  <a:moveTo>
                    <a:pt x="4170" y="0"/>
                  </a:moveTo>
                  <a:cubicBezTo>
                    <a:pt x="4170" y="0"/>
                    <a:pt x="3603" y="5471"/>
                    <a:pt x="3136" y="5904"/>
                  </a:cubicBezTo>
                  <a:cubicBezTo>
                    <a:pt x="2669" y="6338"/>
                    <a:pt x="0" y="6672"/>
                    <a:pt x="0" y="6672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3681;p74">
              <a:extLst>
                <a:ext uri="{FF2B5EF4-FFF2-40B4-BE49-F238E27FC236}">
                  <a16:creationId xmlns:a16="http://schemas.microsoft.com/office/drawing/2014/main" id="{9EB6B5C0-43E3-50BE-41E2-BB2B527F0339}"/>
                </a:ext>
              </a:extLst>
            </p:cNvPr>
            <p:cNvSpPr/>
            <p:nvPr/>
          </p:nvSpPr>
          <p:spPr>
            <a:xfrm flipH="1">
              <a:off x="7834158" y="2984332"/>
              <a:ext cx="77703" cy="182803"/>
            </a:xfrm>
            <a:custGeom>
              <a:avLst/>
              <a:gdLst/>
              <a:ahLst/>
              <a:cxnLst/>
              <a:rect l="l" t="t" r="r" b="b"/>
              <a:pathLst>
                <a:path w="2737" h="6439" fill="none" extrusionOk="0">
                  <a:moveTo>
                    <a:pt x="1" y="1"/>
                  </a:moveTo>
                  <a:cubicBezTo>
                    <a:pt x="1" y="1"/>
                    <a:pt x="201" y="4671"/>
                    <a:pt x="568" y="5104"/>
                  </a:cubicBezTo>
                  <a:cubicBezTo>
                    <a:pt x="968" y="5605"/>
                    <a:pt x="2736" y="6439"/>
                    <a:pt x="2736" y="6439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3682;p74">
              <a:extLst>
                <a:ext uri="{FF2B5EF4-FFF2-40B4-BE49-F238E27FC236}">
                  <a16:creationId xmlns:a16="http://schemas.microsoft.com/office/drawing/2014/main" id="{5575FD56-43DD-52ED-40D1-4BA3C7E118A2}"/>
                </a:ext>
              </a:extLst>
            </p:cNvPr>
            <p:cNvSpPr/>
            <p:nvPr/>
          </p:nvSpPr>
          <p:spPr>
            <a:xfrm flipH="1">
              <a:off x="7867317" y="3287367"/>
              <a:ext cx="176160" cy="1261453"/>
            </a:xfrm>
            <a:custGeom>
              <a:avLst/>
              <a:gdLst/>
              <a:ahLst/>
              <a:cxnLst/>
              <a:rect l="l" t="t" r="r" b="b"/>
              <a:pathLst>
                <a:path w="6205" h="44433" fill="none" extrusionOk="0">
                  <a:moveTo>
                    <a:pt x="0" y="1"/>
                  </a:moveTo>
                  <a:cubicBezTo>
                    <a:pt x="0" y="1"/>
                    <a:pt x="2302" y="15345"/>
                    <a:pt x="2369" y="16946"/>
                  </a:cubicBezTo>
                  <a:cubicBezTo>
                    <a:pt x="2469" y="18581"/>
                    <a:pt x="2302" y="22250"/>
                    <a:pt x="2836" y="25586"/>
                  </a:cubicBezTo>
                  <a:cubicBezTo>
                    <a:pt x="3336" y="28922"/>
                    <a:pt x="5638" y="37761"/>
                    <a:pt x="5171" y="38528"/>
                  </a:cubicBezTo>
                  <a:cubicBezTo>
                    <a:pt x="4737" y="39296"/>
                    <a:pt x="5538" y="39629"/>
                    <a:pt x="5871" y="40230"/>
                  </a:cubicBezTo>
                  <a:cubicBezTo>
                    <a:pt x="6205" y="40797"/>
                    <a:pt x="6171" y="41931"/>
                    <a:pt x="5971" y="42598"/>
                  </a:cubicBezTo>
                  <a:cubicBezTo>
                    <a:pt x="5738" y="43265"/>
                    <a:pt x="6138" y="44433"/>
                    <a:pt x="6138" y="44433"/>
                  </a:cubicBezTo>
                </a:path>
              </a:pathLst>
            </a:custGeom>
            <a:noFill/>
            <a:ln w="7500" cap="rnd" cmpd="sng">
              <a:solidFill>
                <a:srgbClr val="3847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3683;p74">
              <a:extLst>
                <a:ext uri="{FF2B5EF4-FFF2-40B4-BE49-F238E27FC236}">
                  <a16:creationId xmlns:a16="http://schemas.microsoft.com/office/drawing/2014/main" id="{1C8D33AB-D077-DE83-0179-9BA086A50A9E}"/>
                </a:ext>
              </a:extLst>
            </p:cNvPr>
            <p:cNvSpPr/>
            <p:nvPr/>
          </p:nvSpPr>
          <p:spPr>
            <a:xfrm flipH="1">
              <a:off x="8314290" y="3289269"/>
              <a:ext cx="69158" cy="68221"/>
            </a:xfrm>
            <a:custGeom>
              <a:avLst/>
              <a:gdLst/>
              <a:ahLst/>
              <a:cxnLst/>
              <a:rect l="l" t="t" r="r" b="b"/>
              <a:pathLst>
                <a:path w="2436" h="2403" extrusionOk="0">
                  <a:moveTo>
                    <a:pt x="1234" y="1"/>
                  </a:moveTo>
                  <a:cubicBezTo>
                    <a:pt x="567" y="1"/>
                    <a:pt x="0" y="534"/>
                    <a:pt x="0" y="1201"/>
                  </a:cubicBezTo>
                  <a:cubicBezTo>
                    <a:pt x="0" y="1869"/>
                    <a:pt x="567" y="2402"/>
                    <a:pt x="1234" y="2402"/>
                  </a:cubicBezTo>
                  <a:cubicBezTo>
                    <a:pt x="1901" y="2402"/>
                    <a:pt x="2435" y="1869"/>
                    <a:pt x="2435" y="1201"/>
                  </a:cubicBezTo>
                  <a:cubicBezTo>
                    <a:pt x="2435" y="534"/>
                    <a:pt x="1901" y="1"/>
                    <a:pt x="1234" y="1"/>
                  </a:cubicBezTo>
                  <a:close/>
                </a:path>
              </a:pathLst>
            </a:custGeom>
            <a:solidFill>
              <a:srgbClr val="CE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3684;p74">
              <a:extLst>
                <a:ext uri="{FF2B5EF4-FFF2-40B4-BE49-F238E27FC236}">
                  <a16:creationId xmlns:a16="http://schemas.microsoft.com/office/drawing/2014/main" id="{A6FAAC60-473E-6BF2-E928-CD1AFF23EBF4}"/>
                </a:ext>
              </a:extLst>
            </p:cNvPr>
            <p:cNvSpPr/>
            <p:nvPr/>
          </p:nvSpPr>
          <p:spPr>
            <a:xfrm flipH="1">
              <a:off x="8087965" y="2186006"/>
              <a:ext cx="117449" cy="183314"/>
            </a:xfrm>
            <a:custGeom>
              <a:avLst/>
              <a:gdLst/>
              <a:ahLst/>
              <a:cxnLst/>
              <a:rect l="l" t="t" r="r" b="b"/>
              <a:pathLst>
                <a:path w="4137" h="6457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2302"/>
                    <a:pt x="0" y="5104"/>
                    <a:pt x="0" y="5104"/>
                  </a:cubicBezTo>
                  <a:cubicBezTo>
                    <a:pt x="923" y="6152"/>
                    <a:pt x="1798" y="6457"/>
                    <a:pt x="2504" y="6457"/>
                  </a:cubicBezTo>
                  <a:cubicBezTo>
                    <a:pt x="3483" y="6457"/>
                    <a:pt x="4137" y="5871"/>
                    <a:pt x="4137" y="5871"/>
                  </a:cubicBezTo>
                  <a:cubicBezTo>
                    <a:pt x="3736" y="4337"/>
                    <a:pt x="4137" y="2602"/>
                    <a:pt x="4137" y="26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3685;p74">
              <a:extLst>
                <a:ext uri="{FF2B5EF4-FFF2-40B4-BE49-F238E27FC236}">
                  <a16:creationId xmlns:a16="http://schemas.microsoft.com/office/drawing/2014/main" id="{8E11170E-0A10-5A67-EAB6-1A7CBF648E6A}"/>
                </a:ext>
              </a:extLst>
            </p:cNvPr>
            <p:cNvSpPr/>
            <p:nvPr/>
          </p:nvSpPr>
          <p:spPr>
            <a:xfrm flipH="1">
              <a:off x="8087965" y="2186006"/>
              <a:ext cx="116513" cy="120487"/>
            </a:xfrm>
            <a:custGeom>
              <a:avLst/>
              <a:gdLst/>
              <a:ahLst/>
              <a:cxnLst/>
              <a:rect l="l" t="t" r="r" b="b"/>
              <a:pathLst>
                <a:path w="4104" h="4244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34"/>
                    <a:pt x="134" y="1268"/>
                    <a:pt x="134" y="1868"/>
                  </a:cubicBezTo>
                  <a:cubicBezTo>
                    <a:pt x="835" y="2836"/>
                    <a:pt x="1969" y="4103"/>
                    <a:pt x="2803" y="4203"/>
                  </a:cubicBezTo>
                  <a:cubicBezTo>
                    <a:pt x="2913" y="4231"/>
                    <a:pt x="3023" y="4243"/>
                    <a:pt x="3132" y="4243"/>
                  </a:cubicBezTo>
                  <a:cubicBezTo>
                    <a:pt x="3418" y="4243"/>
                    <a:pt x="3695" y="4158"/>
                    <a:pt x="3937" y="4037"/>
                  </a:cubicBezTo>
                  <a:cubicBezTo>
                    <a:pt x="3970" y="3203"/>
                    <a:pt x="4104" y="2602"/>
                    <a:pt x="4104" y="26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3686;p74">
              <a:extLst>
                <a:ext uri="{FF2B5EF4-FFF2-40B4-BE49-F238E27FC236}">
                  <a16:creationId xmlns:a16="http://schemas.microsoft.com/office/drawing/2014/main" id="{1B706E2B-B0E5-512B-8D3A-E54553D176ED}"/>
                </a:ext>
              </a:extLst>
            </p:cNvPr>
            <p:cNvSpPr/>
            <p:nvPr/>
          </p:nvSpPr>
          <p:spPr>
            <a:xfrm flipH="1">
              <a:off x="8304836" y="3266557"/>
              <a:ext cx="143966" cy="279528"/>
            </a:xfrm>
            <a:custGeom>
              <a:avLst/>
              <a:gdLst/>
              <a:ahLst/>
              <a:cxnLst/>
              <a:rect l="l" t="t" r="r" b="b"/>
              <a:pathLst>
                <a:path w="5071" h="9846" extrusionOk="0">
                  <a:moveTo>
                    <a:pt x="0" y="0"/>
                  </a:moveTo>
                  <a:lnTo>
                    <a:pt x="0" y="4803"/>
                  </a:lnTo>
                  <a:cubicBezTo>
                    <a:pt x="67" y="5471"/>
                    <a:pt x="134" y="9340"/>
                    <a:pt x="267" y="9540"/>
                  </a:cubicBezTo>
                  <a:cubicBezTo>
                    <a:pt x="298" y="9586"/>
                    <a:pt x="336" y="9604"/>
                    <a:pt x="378" y="9604"/>
                  </a:cubicBezTo>
                  <a:cubicBezTo>
                    <a:pt x="517" y="9604"/>
                    <a:pt x="698" y="9407"/>
                    <a:pt x="801" y="9407"/>
                  </a:cubicBezTo>
                  <a:cubicBezTo>
                    <a:pt x="934" y="9407"/>
                    <a:pt x="1068" y="9640"/>
                    <a:pt x="1268" y="9740"/>
                  </a:cubicBezTo>
                  <a:cubicBezTo>
                    <a:pt x="1285" y="9746"/>
                    <a:pt x="1302" y="9748"/>
                    <a:pt x="1321" y="9748"/>
                  </a:cubicBezTo>
                  <a:cubicBezTo>
                    <a:pt x="1522" y="9748"/>
                    <a:pt x="1813" y="9440"/>
                    <a:pt x="1935" y="9440"/>
                  </a:cubicBezTo>
                  <a:cubicBezTo>
                    <a:pt x="2069" y="9440"/>
                    <a:pt x="2335" y="9807"/>
                    <a:pt x="2602" y="9840"/>
                  </a:cubicBezTo>
                  <a:cubicBezTo>
                    <a:pt x="2617" y="9844"/>
                    <a:pt x="2632" y="9846"/>
                    <a:pt x="2645" y="9846"/>
                  </a:cubicBezTo>
                  <a:cubicBezTo>
                    <a:pt x="2861" y="9846"/>
                    <a:pt x="2965" y="9428"/>
                    <a:pt x="3174" y="9428"/>
                  </a:cubicBezTo>
                  <a:cubicBezTo>
                    <a:pt x="3194" y="9428"/>
                    <a:pt x="3214" y="9432"/>
                    <a:pt x="3236" y="9440"/>
                  </a:cubicBezTo>
                  <a:cubicBezTo>
                    <a:pt x="3440" y="9498"/>
                    <a:pt x="3542" y="9759"/>
                    <a:pt x="3741" y="9759"/>
                  </a:cubicBezTo>
                  <a:cubicBezTo>
                    <a:pt x="3771" y="9759"/>
                    <a:pt x="3802" y="9753"/>
                    <a:pt x="3837" y="9740"/>
                  </a:cubicBezTo>
                  <a:cubicBezTo>
                    <a:pt x="4058" y="9602"/>
                    <a:pt x="4096" y="8242"/>
                    <a:pt x="4102" y="7787"/>
                  </a:cubicBezTo>
                  <a:lnTo>
                    <a:pt x="4102" y="7787"/>
                  </a:lnTo>
                  <a:cubicBezTo>
                    <a:pt x="4124" y="8088"/>
                    <a:pt x="4289" y="8347"/>
                    <a:pt x="4404" y="8606"/>
                  </a:cubicBezTo>
                  <a:cubicBezTo>
                    <a:pt x="4463" y="8741"/>
                    <a:pt x="4597" y="8822"/>
                    <a:pt x="4718" y="8822"/>
                  </a:cubicBezTo>
                  <a:cubicBezTo>
                    <a:pt x="4865" y="8822"/>
                    <a:pt x="4992" y="8700"/>
                    <a:pt x="4937" y="8406"/>
                  </a:cubicBezTo>
                  <a:cubicBezTo>
                    <a:pt x="4904" y="7839"/>
                    <a:pt x="5071" y="6638"/>
                    <a:pt x="4971" y="6505"/>
                  </a:cubicBezTo>
                  <a:cubicBezTo>
                    <a:pt x="4871" y="6338"/>
                    <a:pt x="4570" y="5170"/>
                    <a:pt x="4270" y="4837"/>
                  </a:cubicBezTo>
                  <a:cubicBezTo>
                    <a:pt x="3970" y="4503"/>
                    <a:pt x="2769" y="4737"/>
                    <a:pt x="2569" y="4370"/>
                  </a:cubicBezTo>
                  <a:cubicBezTo>
                    <a:pt x="2302" y="4003"/>
                    <a:pt x="3003" y="634"/>
                    <a:pt x="3003" y="6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3687;p74">
              <a:extLst>
                <a:ext uri="{FF2B5EF4-FFF2-40B4-BE49-F238E27FC236}">
                  <a16:creationId xmlns:a16="http://schemas.microsoft.com/office/drawing/2014/main" id="{BA1F3AC3-A3B4-8616-84EE-10898D43708E}"/>
                </a:ext>
              </a:extLst>
            </p:cNvPr>
            <p:cNvSpPr/>
            <p:nvPr/>
          </p:nvSpPr>
          <p:spPr>
            <a:xfrm flipH="1">
              <a:off x="8345547" y="3279986"/>
              <a:ext cx="119352" cy="99706"/>
            </a:xfrm>
            <a:custGeom>
              <a:avLst/>
              <a:gdLst/>
              <a:ahLst/>
              <a:cxnLst/>
              <a:rect l="l" t="t" r="r" b="b"/>
              <a:pathLst>
                <a:path w="4204" h="3512" extrusionOk="0">
                  <a:moveTo>
                    <a:pt x="2383" y="0"/>
                  </a:moveTo>
                  <a:cubicBezTo>
                    <a:pt x="1425" y="0"/>
                    <a:pt x="301" y="94"/>
                    <a:pt x="301" y="94"/>
                  </a:cubicBezTo>
                  <a:cubicBezTo>
                    <a:pt x="301" y="94"/>
                    <a:pt x="0" y="2996"/>
                    <a:pt x="167" y="3330"/>
                  </a:cubicBezTo>
                  <a:cubicBezTo>
                    <a:pt x="231" y="3457"/>
                    <a:pt x="776" y="3512"/>
                    <a:pt x="1437" y="3512"/>
                  </a:cubicBezTo>
                  <a:cubicBezTo>
                    <a:pt x="2507" y="3512"/>
                    <a:pt x="3880" y="3369"/>
                    <a:pt x="4003" y="3163"/>
                  </a:cubicBezTo>
                  <a:cubicBezTo>
                    <a:pt x="4203" y="2796"/>
                    <a:pt x="3970" y="528"/>
                    <a:pt x="3703" y="194"/>
                  </a:cubicBezTo>
                  <a:cubicBezTo>
                    <a:pt x="3621" y="45"/>
                    <a:pt x="3042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3688;p74">
              <a:extLst>
                <a:ext uri="{FF2B5EF4-FFF2-40B4-BE49-F238E27FC236}">
                  <a16:creationId xmlns:a16="http://schemas.microsoft.com/office/drawing/2014/main" id="{7D3F87B0-DAEF-6A75-EE2E-AB732C905D16}"/>
                </a:ext>
              </a:extLst>
            </p:cNvPr>
            <p:cNvSpPr/>
            <p:nvPr/>
          </p:nvSpPr>
          <p:spPr>
            <a:xfrm flipH="1">
              <a:off x="7393801" y="2262715"/>
              <a:ext cx="229221" cy="234615"/>
            </a:xfrm>
            <a:custGeom>
              <a:avLst/>
              <a:gdLst/>
              <a:ahLst/>
              <a:cxnLst/>
              <a:rect l="l" t="t" r="r" b="b"/>
              <a:pathLst>
                <a:path w="8074" h="8264" extrusionOk="0">
                  <a:moveTo>
                    <a:pt x="5471" y="0"/>
                  </a:moveTo>
                  <a:cubicBezTo>
                    <a:pt x="4638" y="0"/>
                    <a:pt x="2403" y="3369"/>
                    <a:pt x="1869" y="4003"/>
                  </a:cubicBezTo>
                  <a:cubicBezTo>
                    <a:pt x="1754" y="4149"/>
                    <a:pt x="1694" y="4210"/>
                    <a:pt x="1668" y="4210"/>
                  </a:cubicBezTo>
                  <a:cubicBezTo>
                    <a:pt x="1580" y="4210"/>
                    <a:pt x="1879" y="3524"/>
                    <a:pt x="1802" y="3036"/>
                  </a:cubicBezTo>
                  <a:cubicBezTo>
                    <a:pt x="1702" y="2369"/>
                    <a:pt x="1669" y="2169"/>
                    <a:pt x="1202" y="1435"/>
                  </a:cubicBezTo>
                  <a:cubicBezTo>
                    <a:pt x="1060" y="1328"/>
                    <a:pt x="948" y="1278"/>
                    <a:pt x="865" y="1278"/>
                  </a:cubicBezTo>
                  <a:cubicBezTo>
                    <a:pt x="634" y="1278"/>
                    <a:pt x="612" y="1657"/>
                    <a:pt x="735" y="2269"/>
                  </a:cubicBezTo>
                  <a:cubicBezTo>
                    <a:pt x="568" y="4103"/>
                    <a:pt x="234" y="4137"/>
                    <a:pt x="134" y="5538"/>
                  </a:cubicBezTo>
                  <a:cubicBezTo>
                    <a:pt x="1" y="6839"/>
                    <a:pt x="568" y="7472"/>
                    <a:pt x="568" y="7472"/>
                  </a:cubicBezTo>
                  <a:cubicBezTo>
                    <a:pt x="886" y="7985"/>
                    <a:pt x="1232" y="8263"/>
                    <a:pt x="1680" y="8263"/>
                  </a:cubicBezTo>
                  <a:cubicBezTo>
                    <a:pt x="2079" y="8263"/>
                    <a:pt x="2558" y="8043"/>
                    <a:pt x="3170" y="7572"/>
                  </a:cubicBezTo>
                  <a:cubicBezTo>
                    <a:pt x="3670" y="7172"/>
                    <a:pt x="4471" y="6605"/>
                    <a:pt x="4804" y="6272"/>
                  </a:cubicBezTo>
                  <a:cubicBezTo>
                    <a:pt x="5371" y="5738"/>
                    <a:pt x="8007" y="4437"/>
                    <a:pt x="7840" y="4070"/>
                  </a:cubicBezTo>
                  <a:cubicBezTo>
                    <a:pt x="7821" y="4028"/>
                    <a:pt x="7771" y="4009"/>
                    <a:pt x="7699" y="4009"/>
                  </a:cubicBezTo>
                  <a:cubicBezTo>
                    <a:pt x="7201" y="4009"/>
                    <a:pt x="5617" y="4879"/>
                    <a:pt x="5342" y="4879"/>
                  </a:cubicBezTo>
                  <a:cubicBezTo>
                    <a:pt x="5309" y="4879"/>
                    <a:pt x="5295" y="4866"/>
                    <a:pt x="5305" y="4837"/>
                  </a:cubicBezTo>
                  <a:cubicBezTo>
                    <a:pt x="5371" y="4570"/>
                    <a:pt x="8073" y="1968"/>
                    <a:pt x="7740" y="1768"/>
                  </a:cubicBezTo>
                  <a:cubicBezTo>
                    <a:pt x="7710" y="1746"/>
                    <a:pt x="7673" y="1736"/>
                    <a:pt x="7629" y="1736"/>
                  </a:cubicBezTo>
                  <a:cubicBezTo>
                    <a:pt x="6973" y="1736"/>
                    <a:pt x="4835" y="4077"/>
                    <a:pt x="4613" y="4077"/>
                  </a:cubicBezTo>
                  <a:cubicBezTo>
                    <a:pt x="4583" y="4077"/>
                    <a:pt x="4589" y="4034"/>
                    <a:pt x="4638" y="3937"/>
                  </a:cubicBezTo>
                  <a:cubicBezTo>
                    <a:pt x="5038" y="3074"/>
                    <a:pt x="7286" y="137"/>
                    <a:pt x="6763" y="137"/>
                  </a:cubicBezTo>
                  <a:cubicBezTo>
                    <a:pt x="6719" y="137"/>
                    <a:pt x="6657" y="157"/>
                    <a:pt x="6572" y="201"/>
                  </a:cubicBezTo>
                  <a:cubicBezTo>
                    <a:pt x="5596" y="768"/>
                    <a:pt x="4054" y="3061"/>
                    <a:pt x="3998" y="3061"/>
                  </a:cubicBezTo>
                  <a:cubicBezTo>
                    <a:pt x="3994" y="3061"/>
                    <a:pt x="3996" y="3053"/>
                    <a:pt x="4004" y="3036"/>
                  </a:cubicBezTo>
                  <a:cubicBezTo>
                    <a:pt x="4337" y="2335"/>
                    <a:pt x="6005" y="0"/>
                    <a:pt x="5471" y="0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3689;p74">
              <a:extLst>
                <a:ext uri="{FF2B5EF4-FFF2-40B4-BE49-F238E27FC236}">
                  <a16:creationId xmlns:a16="http://schemas.microsoft.com/office/drawing/2014/main" id="{E570C869-809B-381F-DA28-B25FFB2A1B92}"/>
                </a:ext>
              </a:extLst>
            </p:cNvPr>
            <p:cNvSpPr/>
            <p:nvPr/>
          </p:nvSpPr>
          <p:spPr>
            <a:xfrm flipH="1">
              <a:off x="7538703" y="2444752"/>
              <a:ext cx="131644" cy="125768"/>
            </a:xfrm>
            <a:custGeom>
              <a:avLst/>
              <a:gdLst/>
              <a:ahLst/>
              <a:cxnLst/>
              <a:rect l="l" t="t" r="r" b="b"/>
              <a:pathLst>
                <a:path w="4637" h="4430" extrusionOk="0">
                  <a:moveTo>
                    <a:pt x="1234" y="1"/>
                  </a:moveTo>
                  <a:cubicBezTo>
                    <a:pt x="1176" y="1"/>
                    <a:pt x="1131" y="9"/>
                    <a:pt x="1101" y="26"/>
                  </a:cubicBezTo>
                  <a:cubicBezTo>
                    <a:pt x="734" y="226"/>
                    <a:pt x="0" y="2395"/>
                    <a:pt x="0" y="2762"/>
                  </a:cubicBezTo>
                  <a:cubicBezTo>
                    <a:pt x="67" y="3195"/>
                    <a:pt x="3036" y="4430"/>
                    <a:pt x="3036" y="4430"/>
                  </a:cubicBezTo>
                  <a:cubicBezTo>
                    <a:pt x="3036" y="4430"/>
                    <a:pt x="4637" y="1994"/>
                    <a:pt x="4637" y="1594"/>
                  </a:cubicBezTo>
                  <a:cubicBezTo>
                    <a:pt x="4637" y="1255"/>
                    <a:pt x="1951" y="1"/>
                    <a:pt x="1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3690;p74">
              <a:extLst>
                <a:ext uri="{FF2B5EF4-FFF2-40B4-BE49-F238E27FC236}">
                  <a16:creationId xmlns:a16="http://schemas.microsoft.com/office/drawing/2014/main" id="{1FB0D70E-8026-A56D-C823-84D7DC70E5FB}"/>
                </a:ext>
              </a:extLst>
            </p:cNvPr>
            <p:cNvSpPr/>
            <p:nvPr/>
          </p:nvSpPr>
          <p:spPr>
            <a:xfrm flipH="1">
              <a:off x="7540605" y="2330908"/>
              <a:ext cx="964068" cy="969774"/>
            </a:xfrm>
            <a:custGeom>
              <a:avLst/>
              <a:gdLst/>
              <a:ahLst/>
              <a:cxnLst/>
              <a:rect l="l" t="t" r="r" b="b"/>
              <a:pathLst>
                <a:path w="33958" h="34159" extrusionOk="0">
                  <a:moveTo>
                    <a:pt x="10708" y="0"/>
                  </a:moveTo>
                  <a:cubicBezTo>
                    <a:pt x="7539" y="867"/>
                    <a:pt x="4070" y="2669"/>
                    <a:pt x="3336" y="4003"/>
                  </a:cubicBezTo>
                  <a:cubicBezTo>
                    <a:pt x="2069" y="6205"/>
                    <a:pt x="834" y="13743"/>
                    <a:pt x="501" y="15845"/>
                  </a:cubicBezTo>
                  <a:cubicBezTo>
                    <a:pt x="34" y="17946"/>
                    <a:pt x="0" y="22917"/>
                    <a:pt x="367" y="25285"/>
                  </a:cubicBezTo>
                  <a:cubicBezTo>
                    <a:pt x="734" y="27687"/>
                    <a:pt x="501" y="31389"/>
                    <a:pt x="401" y="32190"/>
                  </a:cubicBezTo>
                  <a:cubicBezTo>
                    <a:pt x="267" y="32957"/>
                    <a:pt x="567" y="33958"/>
                    <a:pt x="1501" y="34091"/>
                  </a:cubicBezTo>
                  <a:cubicBezTo>
                    <a:pt x="1841" y="34142"/>
                    <a:pt x="2247" y="34159"/>
                    <a:pt x="2679" y="34159"/>
                  </a:cubicBezTo>
                  <a:cubicBezTo>
                    <a:pt x="3391" y="34159"/>
                    <a:pt x="4172" y="34112"/>
                    <a:pt x="4837" y="34091"/>
                  </a:cubicBezTo>
                  <a:cubicBezTo>
                    <a:pt x="5871" y="34058"/>
                    <a:pt x="6105" y="33858"/>
                    <a:pt x="6372" y="31923"/>
                  </a:cubicBezTo>
                  <a:cubicBezTo>
                    <a:pt x="6605" y="30022"/>
                    <a:pt x="6238" y="22416"/>
                    <a:pt x="6171" y="21582"/>
                  </a:cubicBezTo>
                  <a:cubicBezTo>
                    <a:pt x="6071" y="20748"/>
                    <a:pt x="6872" y="17713"/>
                    <a:pt x="6872" y="17713"/>
                  </a:cubicBezTo>
                  <a:cubicBezTo>
                    <a:pt x="6872" y="17713"/>
                    <a:pt x="7072" y="18380"/>
                    <a:pt x="7239" y="19281"/>
                  </a:cubicBezTo>
                  <a:cubicBezTo>
                    <a:pt x="7406" y="20215"/>
                    <a:pt x="7206" y="22550"/>
                    <a:pt x="7239" y="23217"/>
                  </a:cubicBezTo>
                  <a:cubicBezTo>
                    <a:pt x="7272" y="23884"/>
                    <a:pt x="8240" y="24217"/>
                    <a:pt x="10841" y="25885"/>
                  </a:cubicBezTo>
                  <a:lnTo>
                    <a:pt x="11208" y="26119"/>
                  </a:lnTo>
                  <a:cubicBezTo>
                    <a:pt x="14377" y="26085"/>
                    <a:pt x="20749" y="25952"/>
                    <a:pt x="23117" y="25919"/>
                  </a:cubicBezTo>
                  <a:cubicBezTo>
                    <a:pt x="23184" y="25885"/>
                    <a:pt x="23217" y="25885"/>
                    <a:pt x="23284" y="25852"/>
                  </a:cubicBezTo>
                  <a:cubicBezTo>
                    <a:pt x="24051" y="25418"/>
                    <a:pt x="24284" y="23917"/>
                    <a:pt x="24384" y="23183"/>
                  </a:cubicBezTo>
                  <a:cubicBezTo>
                    <a:pt x="24451" y="22416"/>
                    <a:pt x="23017" y="19748"/>
                    <a:pt x="23017" y="19748"/>
                  </a:cubicBezTo>
                  <a:lnTo>
                    <a:pt x="23017" y="19748"/>
                  </a:lnTo>
                  <a:cubicBezTo>
                    <a:pt x="23017" y="19748"/>
                    <a:pt x="24035" y="20034"/>
                    <a:pt x="24934" y="20034"/>
                  </a:cubicBezTo>
                  <a:cubicBezTo>
                    <a:pt x="25406" y="20034"/>
                    <a:pt x="25845" y="19955"/>
                    <a:pt x="26086" y="19714"/>
                  </a:cubicBezTo>
                  <a:cubicBezTo>
                    <a:pt x="30389" y="15678"/>
                    <a:pt x="30956" y="11608"/>
                    <a:pt x="32924" y="9407"/>
                  </a:cubicBezTo>
                  <a:cubicBezTo>
                    <a:pt x="33958" y="8273"/>
                    <a:pt x="33124" y="7372"/>
                    <a:pt x="32123" y="7039"/>
                  </a:cubicBezTo>
                  <a:cubicBezTo>
                    <a:pt x="31089" y="6672"/>
                    <a:pt x="30022" y="5838"/>
                    <a:pt x="29288" y="5771"/>
                  </a:cubicBezTo>
                  <a:cubicBezTo>
                    <a:pt x="29278" y="5770"/>
                    <a:pt x="29267" y="5770"/>
                    <a:pt x="29257" y="5770"/>
                  </a:cubicBezTo>
                  <a:cubicBezTo>
                    <a:pt x="28591" y="5770"/>
                    <a:pt x="28709" y="6850"/>
                    <a:pt x="27920" y="7606"/>
                  </a:cubicBezTo>
                  <a:cubicBezTo>
                    <a:pt x="26119" y="9407"/>
                    <a:pt x="24451" y="11041"/>
                    <a:pt x="24451" y="11041"/>
                  </a:cubicBezTo>
                  <a:cubicBezTo>
                    <a:pt x="23551" y="8373"/>
                    <a:pt x="21949" y="4537"/>
                    <a:pt x="20582" y="3002"/>
                  </a:cubicBezTo>
                  <a:cubicBezTo>
                    <a:pt x="19214" y="1434"/>
                    <a:pt x="14744" y="367"/>
                    <a:pt x="14744" y="367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3691;p74">
              <a:extLst>
                <a:ext uri="{FF2B5EF4-FFF2-40B4-BE49-F238E27FC236}">
                  <a16:creationId xmlns:a16="http://schemas.microsoft.com/office/drawing/2014/main" id="{A2F50F86-845F-99D0-D39D-8D22973A76B1}"/>
                </a:ext>
              </a:extLst>
            </p:cNvPr>
            <p:cNvSpPr/>
            <p:nvPr/>
          </p:nvSpPr>
          <p:spPr>
            <a:xfrm flipH="1">
              <a:off x="7783028" y="2644362"/>
              <a:ext cx="35062" cy="209319"/>
            </a:xfrm>
            <a:custGeom>
              <a:avLst/>
              <a:gdLst/>
              <a:ahLst/>
              <a:cxnLst/>
              <a:rect l="l" t="t" r="r" b="b"/>
              <a:pathLst>
                <a:path w="1235" h="7373" fill="none" extrusionOk="0">
                  <a:moveTo>
                    <a:pt x="167" y="0"/>
                  </a:moveTo>
                  <a:cubicBezTo>
                    <a:pt x="167" y="0"/>
                    <a:pt x="1235" y="3336"/>
                    <a:pt x="0" y="7372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3692;p74">
              <a:extLst>
                <a:ext uri="{FF2B5EF4-FFF2-40B4-BE49-F238E27FC236}">
                  <a16:creationId xmlns:a16="http://schemas.microsoft.com/office/drawing/2014/main" id="{C41495E8-B025-B135-9B1D-29EDDE9781E6}"/>
                </a:ext>
              </a:extLst>
            </p:cNvPr>
            <p:cNvSpPr/>
            <p:nvPr/>
          </p:nvSpPr>
          <p:spPr>
            <a:xfrm flipH="1">
              <a:off x="7773545" y="2703073"/>
              <a:ext cx="20867" cy="158189"/>
            </a:xfrm>
            <a:custGeom>
              <a:avLst/>
              <a:gdLst/>
              <a:ahLst/>
              <a:cxnLst/>
              <a:rect l="l" t="t" r="r" b="b"/>
              <a:pathLst>
                <a:path w="735" h="5572" fill="none" extrusionOk="0">
                  <a:moveTo>
                    <a:pt x="734" y="5571"/>
                  </a:moveTo>
                  <a:cubicBezTo>
                    <a:pt x="734" y="5571"/>
                    <a:pt x="601" y="2069"/>
                    <a:pt x="0" y="1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3693;p74">
              <a:extLst>
                <a:ext uri="{FF2B5EF4-FFF2-40B4-BE49-F238E27FC236}">
                  <a16:creationId xmlns:a16="http://schemas.microsoft.com/office/drawing/2014/main" id="{C1F8FBA1-FBD5-A339-B332-265222CBEE0C}"/>
                </a:ext>
              </a:extLst>
            </p:cNvPr>
            <p:cNvSpPr/>
            <p:nvPr/>
          </p:nvSpPr>
          <p:spPr>
            <a:xfrm flipH="1">
              <a:off x="7874898" y="2882072"/>
              <a:ext cx="292644" cy="90933"/>
            </a:xfrm>
            <a:custGeom>
              <a:avLst/>
              <a:gdLst/>
              <a:ahLst/>
              <a:cxnLst/>
              <a:rect l="l" t="t" r="r" b="b"/>
              <a:pathLst>
                <a:path w="10308" h="3203" fill="none" extrusionOk="0">
                  <a:moveTo>
                    <a:pt x="10308" y="1801"/>
                  </a:moveTo>
                  <a:cubicBezTo>
                    <a:pt x="10308" y="1801"/>
                    <a:pt x="5304" y="3202"/>
                    <a:pt x="1" y="0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3694;p74">
              <a:extLst>
                <a:ext uri="{FF2B5EF4-FFF2-40B4-BE49-F238E27FC236}">
                  <a16:creationId xmlns:a16="http://schemas.microsoft.com/office/drawing/2014/main" id="{67DDD358-C1DB-4D5D-C9CD-8372B4105BE4}"/>
                </a:ext>
              </a:extLst>
            </p:cNvPr>
            <p:cNvSpPr/>
            <p:nvPr/>
          </p:nvSpPr>
          <p:spPr>
            <a:xfrm flipH="1">
              <a:off x="7895707" y="2854590"/>
              <a:ext cx="158189" cy="51159"/>
            </a:xfrm>
            <a:custGeom>
              <a:avLst/>
              <a:gdLst/>
              <a:ahLst/>
              <a:cxnLst/>
              <a:rect l="l" t="t" r="r" b="b"/>
              <a:pathLst>
                <a:path w="5572" h="1802" fill="none" extrusionOk="0">
                  <a:moveTo>
                    <a:pt x="5571" y="1"/>
                  </a:moveTo>
                  <a:cubicBezTo>
                    <a:pt x="5571" y="1"/>
                    <a:pt x="2869" y="1802"/>
                    <a:pt x="0" y="1802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3695;p74">
              <a:extLst>
                <a:ext uri="{FF2B5EF4-FFF2-40B4-BE49-F238E27FC236}">
                  <a16:creationId xmlns:a16="http://schemas.microsoft.com/office/drawing/2014/main" id="{9AE59EB2-3021-E340-5FAD-8B41A8AA3CB8}"/>
                </a:ext>
              </a:extLst>
            </p:cNvPr>
            <p:cNvSpPr/>
            <p:nvPr/>
          </p:nvSpPr>
          <p:spPr>
            <a:xfrm flipH="1">
              <a:off x="8365448" y="2940782"/>
              <a:ext cx="95674" cy="36964"/>
            </a:xfrm>
            <a:custGeom>
              <a:avLst/>
              <a:gdLst/>
              <a:ahLst/>
              <a:cxnLst/>
              <a:rect l="l" t="t" r="r" b="b"/>
              <a:pathLst>
                <a:path w="3370" h="1302" fill="none" extrusionOk="0">
                  <a:moveTo>
                    <a:pt x="3370" y="0"/>
                  </a:moveTo>
                  <a:cubicBezTo>
                    <a:pt x="3370" y="0"/>
                    <a:pt x="1669" y="1301"/>
                    <a:pt x="1" y="1101"/>
                  </a:cubicBezTo>
                </a:path>
              </a:pathLst>
            </a:custGeom>
            <a:noFill/>
            <a:ln w="7500" cap="rnd" cmpd="sng">
              <a:solidFill>
                <a:srgbClr val="1D24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696;p74">
              <a:extLst>
                <a:ext uri="{FF2B5EF4-FFF2-40B4-BE49-F238E27FC236}">
                  <a16:creationId xmlns:a16="http://schemas.microsoft.com/office/drawing/2014/main" id="{C0AECE38-7C01-CF7D-69BF-6BD1DDDC12CD}"/>
                </a:ext>
              </a:extLst>
            </p:cNvPr>
            <p:cNvSpPr/>
            <p:nvPr/>
          </p:nvSpPr>
          <p:spPr>
            <a:xfrm flipH="1">
              <a:off x="8405223" y="2918979"/>
              <a:ext cx="71032" cy="32251"/>
            </a:xfrm>
            <a:custGeom>
              <a:avLst/>
              <a:gdLst/>
              <a:ahLst/>
              <a:cxnLst/>
              <a:rect l="l" t="t" r="r" b="b"/>
              <a:pathLst>
                <a:path w="2502" h="1136" fill="none" extrusionOk="0">
                  <a:moveTo>
                    <a:pt x="2502" y="1135"/>
                  </a:moveTo>
                  <a:cubicBezTo>
                    <a:pt x="2368" y="1135"/>
                    <a:pt x="601" y="968"/>
                    <a:pt x="0" y="1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697;p74">
              <a:extLst>
                <a:ext uri="{FF2B5EF4-FFF2-40B4-BE49-F238E27FC236}">
                  <a16:creationId xmlns:a16="http://schemas.microsoft.com/office/drawing/2014/main" id="{CD182C49-AABE-9B41-1230-DCDED382A6D1}"/>
                </a:ext>
              </a:extLst>
            </p:cNvPr>
            <p:cNvSpPr/>
            <p:nvPr/>
          </p:nvSpPr>
          <p:spPr>
            <a:xfrm flipH="1">
              <a:off x="7854996" y="2450231"/>
              <a:ext cx="81479" cy="441323"/>
            </a:xfrm>
            <a:custGeom>
              <a:avLst/>
              <a:gdLst/>
              <a:ahLst/>
              <a:cxnLst/>
              <a:rect l="l" t="t" r="r" b="b"/>
              <a:pathLst>
                <a:path w="2870" h="15545" fill="none" extrusionOk="0">
                  <a:moveTo>
                    <a:pt x="234" y="0"/>
                  </a:moveTo>
                  <a:cubicBezTo>
                    <a:pt x="234" y="0"/>
                    <a:pt x="1" y="2735"/>
                    <a:pt x="34" y="3336"/>
                  </a:cubicBezTo>
                  <a:cubicBezTo>
                    <a:pt x="67" y="3903"/>
                    <a:pt x="1368" y="6371"/>
                    <a:pt x="1568" y="9207"/>
                  </a:cubicBezTo>
                  <a:cubicBezTo>
                    <a:pt x="1769" y="12009"/>
                    <a:pt x="2569" y="13577"/>
                    <a:pt x="2869" y="15545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698;p74">
              <a:extLst>
                <a:ext uri="{FF2B5EF4-FFF2-40B4-BE49-F238E27FC236}">
                  <a16:creationId xmlns:a16="http://schemas.microsoft.com/office/drawing/2014/main" id="{1694A211-F86F-B3D8-2A89-127487C959A4}"/>
                </a:ext>
              </a:extLst>
            </p:cNvPr>
            <p:cNvSpPr/>
            <p:nvPr/>
          </p:nvSpPr>
          <p:spPr>
            <a:xfrm flipH="1">
              <a:off x="8286836" y="2412331"/>
              <a:ext cx="135449" cy="422415"/>
            </a:xfrm>
            <a:custGeom>
              <a:avLst/>
              <a:gdLst/>
              <a:ahLst/>
              <a:cxnLst/>
              <a:rect l="l" t="t" r="r" b="b"/>
              <a:pathLst>
                <a:path w="4771" h="14879" fill="none" extrusionOk="0">
                  <a:moveTo>
                    <a:pt x="3870" y="14878"/>
                  </a:moveTo>
                  <a:cubicBezTo>
                    <a:pt x="4103" y="13010"/>
                    <a:pt x="4771" y="6606"/>
                    <a:pt x="4037" y="4371"/>
                  </a:cubicBezTo>
                  <a:cubicBezTo>
                    <a:pt x="3336" y="2136"/>
                    <a:pt x="1001" y="1"/>
                    <a:pt x="0" y="1669"/>
                  </a:cubicBezTo>
                </a:path>
              </a:pathLst>
            </a:custGeom>
            <a:noFill/>
            <a:ln w="750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699;p74">
              <a:extLst>
                <a:ext uri="{FF2B5EF4-FFF2-40B4-BE49-F238E27FC236}">
                  <a16:creationId xmlns:a16="http://schemas.microsoft.com/office/drawing/2014/main" id="{D96C8F99-B1FD-6042-E796-8CDE74ED7783}"/>
                </a:ext>
              </a:extLst>
            </p:cNvPr>
            <p:cNvSpPr/>
            <p:nvPr/>
          </p:nvSpPr>
          <p:spPr>
            <a:xfrm flipH="1">
              <a:off x="8064287" y="2282617"/>
              <a:ext cx="177125" cy="154385"/>
            </a:xfrm>
            <a:custGeom>
              <a:avLst/>
              <a:gdLst/>
              <a:ahLst/>
              <a:cxnLst/>
              <a:rect l="l" t="t" r="r" b="b"/>
              <a:pathLst>
                <a:path w="6239" h="5438" extrusionOk="0">
                  <a:moveTo>
                    <a:pt x="1370" y="1"/>
                  </a:moveTo>
                  <a:cubicBezTo>
                    <a:pt x="1290" y="1"/>
                    <a:pt x="1141" y="438"/>
                    <a:pt x="968" y="901"/>
                  </a:cubicBezTo>
                  <a:cubicBezTo>
                    <a:pt x="768" y="1401"/>
                    <a:pt x="1" y="2135"/>
                    <a:pt x="1" y="2135"/>
                  </a:cubicBezTo>
                  <a:cubicBezTo>
                    <a:pt x="901" y="4136"/>
                    <a:pt x="2936" y="5437"/>
                    <a:pt x="2936" y="5437"/>
                  </a:cubicBezTo>
                  <a:lnTo>
                    <a:pt x="4137" y="3302"/>
                  </a:lnTo>
                  <a:lnTo>
                    <a:pt x="5972" y="5137"/>
                  </a:lnTo>
                  <a:lnTo>
                    <a:pt x="6238" y="2769"/>
                  </a:lnTo>
                  <a:cubicBezTo>
                    <a:pt x="6238" y="2769"/>
                    <a:pt x="5738" y="1434"/>
                    <a:pt x="5671" y="1201"/>
                  </a:cubicBezTo>
                  <a:cubicBezTo>
                    <a:pt x="5638" y="901"/>
                    <a:pt x="5238" y="634"/>
                    <a:pt x="5238" y="634"/>
                  </a:cubicBezTo>
                  <a:cubicBezTo>
                    <a:pt x="5004" y="1368"/>
                    <a:pt x="4137" y="1734"/>
                    <a:pt x="4137" y="1734"/>
                  </a:cubicBezTo>
                  <a:cubicBezTo>
                    <a:pt x="1835" y="1234"/>
                    <a:pt x="1402" y="33"/>
                    <a:pt x="1402" y="33"/>
                  </a:cubicBezTo>
                  <a:cubicBezTo>
                    <a:pt x="1393" y="11"/>
                    <a:pt x="1382" y="1"/>
                    <a:pt x="1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0" name="Google Shape;3700;p74">
            <a:extLst>
              <a:ext uri="{FF2B5EF4-FFF2-40B4-BE49-F238E27FC236}">
                <a16:creationId xmlns:a16="http://schemas.microsoft.com/office/drawing/2014/main" id="{0B61CCA0-9617-EDE8-9971-E16E842F5DEE}"/>
              </a:ext>
            </a:extLst>
          </p:cNvPr>
          <p:cNvGrpSpPr/>
          <p:nvPr/>
        </p:nvGrpSpPr>
        <p:grpSpPr>
          <a:xfrm>
            <a:off x="2319966" y="3663537"/>
            <a:ext cx="1775471" cy="1066101"/>
            <a:chOff x="2599775" y="3210802"/>
            <a:chExt cx="1775471" cy="1066101"/>
          </a:xfrm>
        </p:grpSpPr>
        <p:sp>
          <p:nvSpPr>
            <p:cNvPr id="3481" name="Google Shape;3701;p74">
              <a:extLst>
                <a:ext uri="{FF2B5EF4-FFF2-40B4-BE49-F238E27FC236}">
                  <a16:creationId xmlns:a16="http://schemas.microsoft.com/office/drawing/2014/main" id="{0A44FFDC-E53D-6BBB-3863-5C8DB9B0AA0F}"/>
                </a:ext>
              </a:extLst>
            </p:cNvPr>
            <p:cNvSpPr/>
            <p:nvPr/>
          </p:nvSpPr>
          <p:spPr>
            <a:xfrm>
              <a:off x="2645939" y="41189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668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702;p74">
              <a:extLst>
                <a:ext uri="{FF2B5EF4-FFF2-40B4-BE49-F238E27FC236}">
                  <a16:creationId xmlns:a16="http://schemas.microsoft.com/office/drawing/2014/main" id="{977C810A-FC12-2EF9-F5FD-4C736A274CC6}"/>
                </a:ext>
              </a:extLst>
            </p:cNvPr>
            <p:cNvSpPr/>
            <p:nvPr/>
          </p:nvSpPr>
          <p:spPr>
            <a:xfrm>
              <a:off x="2703499" y="41329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703;p74">
              <a:extLst>
                <a:ext uri="{FF2B5EF4-FFF2-40B4-BE49-F238E27FC236}">
                  <a16:creationId xmlns:a16="http://schemas.microsoft.com/office/drawing/2014/main" id="{16C9132D-5F7C-FF8E-0EDF-2D09B1F4A39D}"/>
                </a:ext>
              </a:extLst>
            </p:cNvPr>
            <p:cNvSpPr/>
            <p:nvPr/>
          </p:nvSpPr>
          <p:spPr>
            <a:xfrm>
              <a:off x="2792496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704;p74">
              <a:extLst>
                <a:ext uri="{FF2B5EF4-FFF2-40B4-BE49-F238E27FC236}">
                  <a16:creationId xmlns:a16="http://schemas.microsoft.com/office/drawing/2014/main" id="{2E2524BC-B745-7EDD-F36B-9C02062B24E6}"/>
                </a:ext>
              </a:extLst>
            </p:cNvPr>
            <p:cNvSpPr/>
            <p:nvPr/>
          </p:nvSpPr>
          <p:spPr>
            <a:xfrm>
              <a:off x="2881513" y="41329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705;p74">
              <a:extLst>
                <a:ext uri="{FF2B5EF4-FFF2-40B4-BE49-F238E27FC236}">
                  <a16:creationId xmlns:a16="http://schemas.microsoft.com/office/drawing/2014/main" id="{1355F1A7-DDD3-C197-2D27-FA6B964D4AD6}"/>
                </a:ext>
              </a:extLst>
            </p:cNvPr>
            <p:cNvSpPr/>
            <p:nvPr/>
          </p:nvSpPr>
          <p:spPr>
            <a:xfrm>
              <a:off x="2969848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706;p74">
              <a:extLst>
                <a:ext uri="{FF2B5EF4-FFF2-40B4-BE49-F238E27FC236}">
                  <a16:creationId xmlns:a16="http://schemas.microsoft.com/office/drawing/2014/main" id="{EE34EADC-F1E2-2319-8C24-6B459ACD6321}"/>
                </a:ext>
              </a:extLst>
            </p:cNvPr>
            <p:cNvSpPr/>
            <p:nvPr/>
          </p:nvSpPr>
          <p:spPr>
            <a:xfrm>
              <a:off x="3058866" y="41329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707;p74">
              <a:extLst>
                <a:ext uri="{FF2B5EF4-FFF2-40B4-BE49-F238E27FC236}">
                  <a16:creationId xmlns:a16="http://schemas.microsoft.com/office/drawing/2014/main" id="{A0C9D5DF-CD26-510B-359B-FB0F54712530}"/>
                </a:ext>
              </a:extLst>
            </p:cNvPr>
            <p:cNvSpPr/>
            <p:nvPr/>
          </p:nvSpPr>
          <p:spPr>
            <a:xfrm>
              <a:off x="3148525" y="4132995"/>
              <a:ext cx="28810" cy="129182"/>
            </a:xfrm>
            <a:custGeom>
              <a:avLst/>
              <a:gdLst/>
              <a:ahLst/>
              <a:cxnLst/>
              <a:rect l="l" t="t" r="r" b="b"/>
              <a:pathLst>
                <a:path w="1436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708;p74">
              <a:extLst>
                <a:ext uri="{FF2B5EF4-FFF2-40B4-BE49-F238E27FC236}">
                  <a16:creationId xmlns:a16="http://schemas.microsoft.com/office/drawing/2014/main" id="{3BDE3896-1246-6CBD-015F-B7B74716C6FE}"/>
                </a:ext>
              </a:extLst>
            </p:cNvPr>
            <p:cNvSpPr/>
            <p:nvPr/>
          </p:nvSpPr>
          <p:spPr>
            <a:xfrm>
              <a:off x="3236880" y="4132995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709;p74">
              <a:extLst>
                <a:ext uri="{FF2B5EF4-FFF2-40B4-BE49-F238E27FC236}">
                  <a16:creationId xmlns:a16="http://schemas.microsoft.com/office/drawing/2014/main" id="{4728CC40-535B-E5AC-BB17-A041A707884C}"/>
                </a:ext>
              </a:extLst>
            </p:cNvPr>
            <p:cNvSpPr/>
            <p:nvPr/>
          </p:nvSpPr>
          <p:spPr>
            <a:xfrm>
              <a:off x="2676053" y="41329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1" y="1"/>
                  </a:moveTo>
                  <a:lnTo>
                    <a:pt x="1" y="6405"/>
                  </a:lnTo>
                  <a:lnTo>
                    <a:pt x="9341" y="640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710;p74">
              <a:extLst>
                <a:ext uri="{FF2B5EF4-FFF2-40B4-BE49-F238E27FC236}">
                  <a16:creationId xmlns:a16="http://schemas.microsoft.com/office/drawing/2014/main" id="{37B92E91-BEFD-3A62-0D1B-5B6D2DB6EB5D}"/>
                </a:ext>
              </a:extLst>
            </p:cNvPr>
            <p:cNvSpPr/>
            <p:nvPr/>
          </p:nvSpPr>
          <p:spPr>
            <a:xfrm>
              <a:off x="2645939" y="41189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711;p74">
              <a:extLst>
                <a:ext uri="{FF2B5EF4-FFF2-40B4-BE49-F238E27FC236}">
                  <a16:creationId xmlns:a16="http://schemas.microsoft.com/office/drawing/2014/main" id="{C117ECD3-15C4-7EE1-9DA7-656B39F844A8}"/>
                </a:ext>
              </a:extLst>
            </p:cNvPr>
            <p:cNvSpPr/>
            <p:nvPr/>
          </p:nvSpPr>
          <p:spPr>
            <a:xfrm>
              <a:off x="2599775" y="3959675"/>
              <a:ext cx="676608" cy="157952"/>
            </a:xfrm>
            <a:custGeom>
              <a:avLst/>
              <a:gdLst/>
              <a:ahLst/>
              <a:cxnLst/>
              <a:rect l="l" t="t" r="r" b="b"/>
              <a:pathLst>
                <a:path w="33725" h="7873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205"/>
                  </a:lnTo>
                  <a:cubicBezTo>
                    <a:pt x="0" y="7606"/>
                    <a:pt x="267" y="7873"/>
                    <a:pt x="667" y="7873"/>
                  </a:cubicBezTo>
                  <a:lnTo>
                    <a:pt x="33057" y="7873"/>
                  </a:lnTo>
                  <a:cubicBezTo>
                    <a:pt x="33424" y="7873"/>
                    <a:pt x="33724" y="7606"/>
                    <a:pt x="33724" y="7205"/>
                  </a:cubicBez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712;p74">
              <a:extLst>
                <a:ext uri="{FF2B5EF4-FFF2-40B4-BE49-F238E27FC236}">
                  <a16:creationId xmlns:a16="http://schemas.microsoft.com/office/drawing/2014/main" id="{E015D166-C4F8-33D3-1294-FC31A5812CCE}"/>
                </a:ext>
              </a:extLst>
            </p:cNvPr>
            <p:cNvSpPr/>
            <p:nvPr/>
          </p:nvSpPr>
          <p:spPr>
            <a:xfrm>
              <a:off x="2744988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713;p74">
              <a:extLst>
                <a:ext uri="{FF2B5EF4-FFF2-40B4-BE49-F238E27FC236}">
                  <a16:creationId xmlns:a16="http://schemas.microsoft.com/office/drawing/2014/main" id="{CBF6F66D-0F87-85CE-AA2B-D60FBBFE52E1}"/>
                </a:ext>
              </a:extLst>
            </p:cNvPr>
            <p:cNvSpPr/>
            <p:nvPr/>
          </p:nvSpPr>
          <p:spPr>
            <a:xfrm>
              <a:off x="2834667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714;p74">
              <a:extLst>
                <a:ext uri="{FF2B5EF4-FFF2-40B4-BE49-F238E27FC236}">
                  <a16:creationId xmlns:a16="http://schemas.microsoft.com/office/drawing/2014/main" id="{089B3AFD-5681-FF21-A19C-1D3EFC966791}"/>
                </a:ext>
              </a:extLst>
            </p:cNvPr>
            <p:cNvSpPr/>
            <p:nvPr/>
          </p:nvSpPr>
          <p:spPr>
            <a:xfrm>
              <a:off x="2923002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715;p74">
              <a:extLst>
                <a:ext uri="{FF2B5EF4-FFF2-40B4-BE49-F238E27FC236}">
                  <a16:creationId xmlns:a16="http://schemas.microsoft.com/office/drawing/2014/main" id="{5CAE38EA-BEFC-E5D6-D606-4FAF31A652AD}"/>
                </a:ext>
              </a:extLst>
            </p:cNvPr>
            <p:cNvSpPr/>
            <p:nvPr/>
          </p:nvSpPr>
          <p:spPr>
            <a:xfrm>
              <a:off x="3012020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716;p74">
              <a:extLst>
                <a:ext uri="{FF2B5EF4-FFF2-40B4-BE49-F238E27FC236}">
                  <a16:creationId xmlns:a16="http://schemas.microsoft.com/office/drawing/2014/main" id="{DE451EDE-4CC9-FC02-FC07-1584549D4ADE}"/>
                </a:ext>
              </a:extLst>
            </p:cNvPr>
            <p:cNvSpPr/>
            <p:nvPr/>
          </p:nvSpPr>
          <p:spPr>
            <a:xfrm>
              <a:off x="3100355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717;p74">
              <a:extLst>
                <a:ext uri="{FF2B5EF4-FFF2-40B4-BE49-F238E27FC236}">
                  <a16:creationId xmlns:a16="http://schemas.microsoft.com/office/drawing/2014/main" id="{3FF07013-225D-AFBA-01E6-7B83E9B3D738}"/>
                </a:ext>
              </a:extLst>
            </p:cNvPr>
            <p:cNvSpPr/>
            <p:nvPr/>
          </p:nvSpPr>
          <p:spPr>
            <a:xfrm>
              <a:off x="3190034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718;p74">
              <a:extLst>
                <a:ext uri="{FF2B5EF4-FFF2-40B4-BE49-F238E27FC236}">
                  <a16:creationId xmlns:a16="http://schemas.microsoft.com/office/drawing/2014/main" id="{02E681B7-9EAC-E420-6072-5E00D6E6A203}"/>
                </a:ext>
              </a:extLst>
            </p:cNvPr>
            <p:cNvSpPr/>
            <p:nvPr/>
          </p:nvSpPr>
          <p:spPr>
            <a:xfrm>
              <a:off x="2629889" y="39737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9340" y="6439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719;p74">
              <a:extLst>
                <a:ext uri="{FF2B5EF4-FFF2-40B4-BE49-F238E27FC236}">
                  <a16:creationId xmlns:a16="http://schemas.microsoft.com/office/drawing/2014/main" id="{74269C99-455F-01B1-8F60-1CE2AE225BD7}"/>
                </a:ext>
              </a:extLst>
            </p:cNvPr>
            <p:cNvSpPr/>
            <p:nvPr/>
          </p:nvSpPr>
          <p:spPr>
            <a:xfrm>
              <a:off x="2599775" y="39596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01"/>
                  </a:lnTo>
                  <a:lnTo>
                    <a:pt x="33724" y="701"/>
                  </a:ln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720;p74">
              <a:extLst>
                <a:ext uri="{FF2B5EF4-FFF2-40B4-BE49-F238E27FC236}">
                  <a16:creationId xmlns:a16="http://schemas.microsoft.com/office/drawing/2014/main" id="{B4BB29BE-6745-7288-4A95-9394F786C5F1}"/>
                </a:ext>
              </a:extLst>
            </p:cNvPr>
            <p:cNvSpPr/>
            <p:nvPr/>
          </p:nvSpPr>
          <p:spPr>
            <a:xfrm>
              <a:off x="3673199" y="4118951"/>
              <a:ext cx="677290" cy="157952"/>
            </a:xfrm>
            <a:custGeom>
              <a:avLst/>
              <a:gdLst/>
              <a:ahLst/>
              <a:cxnLst/>
              <a:rect l="l" t="t" r="r" b="b"/>
              <a:pathLst>
                <a:path w="33759" h="7873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701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721;p74">
              <a:extLst>
                <a:ext uri="{FF2B5EF4-FFF2-40B4-BE49-F238E27FC236}">
                  <a16:creationId xmlns:a16="http://schemas.microsoft.com/office/drawing/2014/main" id="{EE618836-72A8-A27D-54FC-1F01322080A1}"/>
                </a:ext>
              </a:extLst>
            </p:cNvPr>
            <p:cNvSpPr/>
            <p:nvPr/>
          </p:nvSpPr>
          <p:spPr>
            <a:xfrm>
              <a:off x="3730097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722;p74">
              <a:extLst>
                <a:ext uri="{FF2B5EF4-FFF2-40B4-BE49-F238E27FC236}">
                  <a16:creationId xmlns:a16="http://schemas.microsoft.com/office/drawing/2014/main" id="{87A064FA-7F1A-BFDA-BFCE-48C7A0A74F4E}"/>
                </a:ext>
              </a:extLst>
            </p:cNvPr>
            <p:cNvSpPr/>
            <p:nvPr/>
          </p:nvSpPr>
          <p:spPr>
            <a:xfrm>
              <a:off x="3819094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723;p74">
              <a:extLst>
                <a:ext uri="{FF2B5EF4-FFF2-40B4-BE49-F238E27FC236}">
                  <a16:creationId xmlns:a16="http://schemas.microsoft.com/office/drawing/2014/main" id="{A729A44C-A3C5-3EE1-1531-FA0FCCF9C5DD}"/>
                </a:ext>
              </a:extLst>
            </p:cNvPr>
            <p:cNvSpPr/>
            <p:nvPr/>
          </p:nvSpPr>
          <p:spPr>
            <a:xfrm>
              <a:off x="3908773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724;p74">
              <a:extLst>
                <a:ext uri="{FF2B5EF4-FFF2-40B4-BE49-F238E27FC236}">
                  <a16:creationId xmlns:a16="http://schemas.microsoft.com/office/drawing/2014/main" id="{4D8FAC3D-F1F5-766C-02A4-4902B7AEA0CD}"/>
                </a:ext>
              </a:extLst>
            </p:cNvPr>
            <p:cNvSpPr/>
            <p:nvPr/>
          </p:nvSpPr>
          <p:spPr>
            <a:xfrm>
              <a:off x="3997109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725;p74">
              <a:extLst>
                <a:ext uri="{FF2B5EF4-FFF2-40B4-BE49-F238E27FC236}">
                  <a16:creationId xmlns:a16="http://schemas.microsoft.com/office/drawing/2014/main" id="{0AC14758-02F7-53B0-6200-026554B87A7D}"/>
                </a:ext>
              </a:extLst>
            </p:cNvPr>
            <p:cNvSpPr/>
            <p:nvPr/>
          </p:nvSpPr>
          <p:spPr>
            <a:xfrm>
              <a:off x="4086126" y="4132995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726;p74">
              <a:extLst>
                <a:ext uri="{FF2B5EF4-FFF2-40B4-BE49-F238E27FC236}">
                  <a16:creationId xmlns:a16="http://schemas.microsoft.com/office/drawing/2014/main" id="{05DA043F-23CD-05D1-4BCE-96DC3781FEDE}"/>
                </a:ext>
              </a:extLst>
            </p:cNvPr>
            <p:cNvSpPr/>
            <p:nvPr/>
          </p:nvSpPr>
          <p:spPr>
            <a:xfrm>
              <a:off x="4174461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727;p74">
              <a:extLst>
                <a:ext uri="{FF2B5EF4-FFF2-40B4-BE49-F238E27FC236}">
                  <a16:creationId xmlns:a16="http://schemas.microsoft.com/office/drawing/2014/main" id="{08BD55C6-70C2-A55F-03EE-5BCB1F50BEFC}"/>
                </a:ext>
              </a:extLst>
            </p:cNvPr>
            <p:cNvSpPr/>
            <p:nvPr/>
          </p:nvSpPr>
          <p:spPr>
            <a:xfrm>
              <a:off x="4264140" y="4132995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728;p74">
              <a:extLst>
                <a:ext uri="{FF2B5EF4-FFF2-40B4-BE49-F238E27FC236}">
                  <a16:creationId xmlns:a16="http://schemas.microsoft.com/office/drawing/2014/main" id="{421AE8DE-7D72-160D-89D5-7C14D5D1FE4A}"/>
                </a:ext>
              </a:extLst>
            </p:cNvPr>
            <p:cNvSpPr/>
            <p:nvPr/>
          </p:nvSpPr>
          <p:spPr>
            <a:xfrm>
              <a:off x="3703995" y="41329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729;p74">
              <a:extLst>
                <a:ext uri="{FF2B5EF4-FFF2-40B4-BE49-F238E27FC236}">
                  <a16:creationId xmlns:a16="http://schemas.microsoft.com/office/drawing/2014/main" id="{38FDADDD-0254-876E-A382-9217CD2CAF82}"/>
                </a:ext>
              </a:extLst>
            </p:cNvPr>
            <p:cNvSpPr/>
            <p:nvPr/>
          </p:nvSpPr>
          <p:spPr>
            <a:xfrm>
              <a:off x="3703995" y="4132995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730;p74">
              <a:extLst>
                <a:ext uri="{FF2B5EF4-FFF2-40B4-BE49-F238E27FC236}">
                  <a16:creationId xmlns:a16="http://schemas.microsoft.com/office/drawing/2014/main" id="{C8021FE0-7B8B-033F-18D7-7C8798076220}"/>
                </a:ext>
              </a:extLst>
            </p:cNvPr>
            <p:cNvSpPr/>
            <p:nvPr/>
          </p:nvSpPr>
          <p:spPr>
            <a:xfrm>
              <a:off x="3673199" y="4118951"/>
              <a:ext cx="677290" cy="14064"/>
            </a:xfrm>
            <a:custGeom>
              <a:avLst/>
              <a:gdLst/>
              <a:ahLst/>
              <a:cxnLst/>
              <a:rect l="l" t="t" r="r" b="b"/>
              <a:pathLst>
                <a:path w="33759" h="701" extrusionOk="0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731;p74">
              <a:extLst>
                <a:ext uri="{FF2B5EF4-FFF2-40B4-BE49-F238E27FC236}">
                  <a16:creationId xmlns:a16="http://schemas.microsoft.com/office/drawing/2014/main" id="{F398B577-8810-50E9-BAA0-C627CBBC6026}"/>
                </a:ext>
              </a:extLst>
            </p:cNvPr>
            <p:cNvSpPr/>
            <p:nvPr/>
          </p:nvSpPr>
          <p:spPr>
            <a:xfrm>
              <a:off x="3406850" y="3960337"/>
              <a:ext cx="676608" cy="158634"/>
            </a:xfrm>
            <a:custGeom>
              <a:avLst/>
              <a:gdLst/>
              <a:ahLst/>
              <a:cxnLst/>
              <a:rect l="l" t="t" r="r" b="b"/>
              <a:pathLst>
                <a:path w="33725" h="7907" extrusionOk="0">
                  <a:moveTo>
                    <a:pt x="668" y="1"/>
                  </a:moveTo>
                  <a:cubicBezTo>
                    <a:pt x="301" y="1"/>
                    <a:pt x="1" y="301"/>
                    <a:pt x="1" y="668"/>
                  </a:cubicBezTo>
                  <a:lnTo>
                    <a:pt x="1" y="7239"/>
                  </a:lnTo>
                  <a:cubicBezTo>
                    <a:pt x="1" y="7606"/>
                    <a:pt x="301" y="7906"/>
                    <a:pt x="668" y="7906"/>
                  </a:cubicBezTo>
                  <a:lnTo>
                    <a:pt x="33058" y="7906"/>
                  </a:lnTo>
                  <a:cubicBezTo>
                    <a:pt x="33425" y="7906"/>
                    <a:pt x="33725" y="7573"/>
                    <a:pt x="33725" y="7239"/>
                  </a:cubicBezTo>
                  <a:lnTo>
                    <a:pt x="33725" y="668"/>
                  </a:lnTo>
                  <a:cubicBezTo>
                    <a:pt x="33725" y="301"/>
                    <a:pt x="33425" y="1"/>
                    <a:pt x="330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732;p74">
              <a:extLst>
                <a:ext uri="{FF2B5EF4-FFF2-40B4-BE49-F238E27FC236}">
                  <a16:creationId xmlns:a16="http://schemas.microsoft.com/office/drawing/2014/main" id="{A4AD0426-89BD-8EAC-E493-B0E6FEEF5FBD}"/>
                </a:ext>
              </a:extLst>
            </p:cNvPr>
            <p:cNvSpPr/>
            <p:nvPr/>
          </p:nvSpPr>
          <p:spPr>
            <a:xfrm>
              <a:off x="3463747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733;p74">
              <a:extLst>
                <a:ext uri="{FF2B5EF4-FFF2-40B4-BE49-F238E27FC236}">
                  <a16:creationId xmlns:a16="http://schemas.microsoft.com/office/drawing/2014/main" id="{A0194292-ABD8-F893-9ADD-0F9B6C793814}"/>
                </a:ext>
              </a:extLst>
            </p:cNvPr>
            <p:cNvSpPr/>
            <p:nvPr/>
          </p:nvSpPr>
          <p:spPr>
            <a:xfrm>
              <a:off x="3552744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734;p74">
              <a:extLst>
                <a:ext uri="{FF2B5EF4-FFF2-40B4-BE49-F238E27FC236}">
                  <a16:creationId xmlns:a16="http://schemas.microsoft.com/office/drawing/2014/main" id="{41D67EF0-FDA7-F24F-667A-D99E97FEAD08}"/>
                </a:ext>
              </a:extLst>
            </p:cNvPr>
            <p:cNvSpPr/>
            <p:nvPr/>
          </p:nvSpPr>
          <p:spPr>
            <a:xfrm>
              <a:off x="3641762" y="3973719"/>
              <a:ext cx="29452" cy="129844"/>
            </a:xfrm>
            <a:custGeom>
              <a:avLst/>
              <a:gdLst/>
              <a:ahLst/>
              <a:cxnLst/>
              <a:rect l="l" t="t" r="r" b="b"/>
              <a:pathLst>
                <a:path w="1468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735;p74">
              <a:extLst>
                <a:ext uri="{FF2B5EF4-FFF2-40B4-BE49-F238E27FC236}">
                  <a16:creationId xmlns:a16="http://schemas.microsoft.com/office/drawing/2014/main" id="{DE3BFC76-279E-D5ED-9F19-9D921A3290B8}"/>
                </a:ext>
              </a:extLst>
            </p:cNvPr>
            <p:cNvSpPr/>
            <p:nvPr/>
          </p:nvSpPr>
          <p:spPr>
            <a:xfrm>
              <a:off x="3730097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736;p74">
              <a:extLst>
                <a:ext uri="{FF2B5EF4-FFF2-40B4-BE49-F238E27FC236}">
                  <a16:creationId xmlns:a16="http://schemas.microsoft.com/office/drawing/2014/main" id="{F071CDC3-EF53-14EB-0AB3-6308F92813D4}"/>
                </a:ext>
              </a:extLst>
            </p:cNvPr>
            <p:cNvSpPr/>
            <p:nvPr/>
          </p:nvSpPr>
          <p:spPr>
            <a:xfrm>
              <a:off x="3819094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737;p74">
              <a:extLst>
                <a:ext uri="{FF2B5EF4-FFF2-40B4-BE49-F238E27FC236}">
                  <a16:creationId xmlns:a16="http://schemas.microsoft.com/office/drawing/2014/main" id="{31D59797-C4CF-C530-F8EA-D36A161C9586}"/>
                </a:ext>
              </a:extLst>
            </p:cNvPr>
            <p:cNvSpPr/>
            <p:nvPr/>
          </p:nvSpPr>
          <p:spPr>
            <a:xfrm>
              <a:off x="3908773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738;p74">
              <a:extLst>
                <a:ext uri="{FF2B5EF4-FFF2-40B4-BE49-F238E27FC236}">
                  <a16:creationId xmlns:a16="http://schemas.microsoft.com/office/drawing/2014/main" id="{51FE6210-AE84-20DE-ED89-82B119A8B943}"/>
                </a:ext>
              </a:extLst>
            </p:cNvPr>
            <p:cNvSpPr/>
            <p:nvPr/>
          </p:nvSpPr>
          <p:spPr>
            <a:xfrm>
              <a:off x="3997109" y="3973719"/>
              <a:ext cx="29472" cy="129844"/>
            </a:xfrm>
            <a:custGeom>
              <a:avLst/>
              <a:gdLst/>
              <a:ahLst/>
              <a:cxnLst/>
              <a:rect l="l" t="t" r="r" b="b"/>
              <a:pathLst>
                <a:path w="1469" h="6472" extrusionOk="0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739;p74">
              <a:extLst>
                <a:ext uri="{FF2B5EF4-FFF2-40B4-BE49-F238E27FC236}">
                  <a16:creationId xmlns:a16="http://schemas.microsoft.com/office/drawing/2014/main" id="{E1C946D7-0AC0-BB5B-3D4A-25EFF212C7E1}"/>
                </a:ext>
              </a:extLst>
            </p:cNvPr>
            <p:cNvSpPr/>
            <p:nvPr/>
          </p:nvSpPr>
          <p:spPr>
            <a:xfrm>
              <a:off x="3436964" y="3973719"/>
              <a:ext cx="187404" cy="129182"/>
            </a:xfrm>
            <a:custGeom>
              <a:avLst/>
              <a:gdLst/>
              <a:ahLst/>
              <a:cxnLst/>
              <a:rect l="l" t="t" r="r" b="b"/>
              <a:pathLst>
                <a:path w="9341" h="6439" extrusionOk="0">
                  <a:moveTo>
                    <a:pt x="1" y="1"/>
                  </a:moveTo>
                  <a:lnTo>
                    <a:pt x="1" y="6439"/>
                  </a:lnTo>
                  <a:lnTo>
                    <a:pt x="9341" y="643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40;p74">
              <a:extLst>
                <a:ext uri="{FF2B5EF4-FFF2-40B4-BE49-F238E27FC236}">
                  <a16:creationId xmlns:a16="http://schemas.microsoft.com/office/drawing/2014/main" id="{2BAD97CB-FE9F-911F-BA27-0FFF905A7DE1}"/>
                </a:ext>
              </a:extLst>
            </p:cNvPr>
            <p:cNvSpPr/>
            <p:nvPr/>
          </p:nvSpPr>
          <p:spPr>
            <a:xfrm>
              <a:off x="3406850" y="3959675"/>
              <a:ext cx="676608" cy="14064"/>
            </a:xfrm>
            <a:custGeom>
              <a:avLst/>
              <a:gdLst/>
              <a:ahLst/>
              <a:cxnLst/>
              <a:rect l="l" t="t" r="r" b="b"/>
              <a:pathLst>
                <a:path w="33725" h="701" extrusionOk="0"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lnTo>
                    <a:pt x="1" y="701"/>
                  </a:lnTo>
                  <a:lnTo>
                    <a:pt x="33725" y="701"/>
                  </a:lnTo>
                  <a:lnTo>
                    <a:pt x="33725" y="667"/>
                  </a:lnTo>
                  <a:cubicBezTo>
                    <a:pt x="33725" y="300"/>
                    <a:pt x="33425" y="0"/>
                    <a:pt x="33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41;p74">
              <a:extLst>
                <a:ext uri="{FF2B5EF4-FFF2-40B4-BE49-F238E27FC236}">
                  <a16:creationId xmlns:a16="http://schemas.microsoft.com/office/drawing/2014/main" id="{52F5482F-9D1A-E8A2-ADED-F0A0F5511E19}"/>
                </a:ext>
              </a:extLst>
            </p:cNvPr>
            <p:cNvSpPr/>
            <p:nvPr/>
          </p:nvSpPr>
          <p:spPr>
            <a:xfrm>
              <a:off x="3697977" y="3803729"/>
              <a:ext cx="677270" cy="158634"/>
            </a:xfrm>
            <a:custGeom>
              <a:avLst/>
              <a:gdLst/>
              <a:ahLst/>
              <a:cxnLst/>
              <a:rect l="l" t="t" r="r" b="b"/>
              <a:pathLst>
                <a:path w="33758" h="7907" extrusionOk="0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lnTo>
                    <a:pt x="0" y="7239"/>
                  </a:lnTo>
                  <a:cubicBezTo>
                    <a:pt x="0" y="7606"/>
                    <a:pt x="300" y="7907"/>
                    <a:pt x="667" y="7907"/>
                  </a:cubicBezTo>
                  <a:lnTo>
                    <a:pt x="33057" y="7907"/>
                  </a:lnTo>
                  <a:cubicBezTo>
                    <a:pt x="33424" y="7907"/>
                    <a:pt x="33758" y="7573"/>
                    <a:pt x="33724" y="7239"/>
                  </a:cubicBezTo>
                  <a:lnTo>
                    <a:pt x="33724" y="701"/>
                  </a:lnTo>
                  <a:cubicBezTo>
                    <a:pt x="33724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42;p74">
              <a:extLst>
                <a:ext uri="{FF2B5EF4-FFF2-40B4-BE49-F238E27FC236}">
                  <a16:creationId xmlns:a16="http://schemas.microsoft.com/office/drawing/2014/main" id="{859F2E8C-B793-C461-6965-FA17094E3899}"/>
                </a:ext>
              </a:extLst>
            </p:cNvPr>
            <p:cNvSpPr/>
            <p:nvPr/>
          </p:nvSpPr>
          <p:spPr>
            <a:xfrm>
              <a:off x="3755516" y="38177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9" y="643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43;p74">
              <a:extLst>
                <a:ext uri="{FF2B5EF4-FFF2-40B4-BE49-F238E27FC236}">
                  <a16:creationId xmlns:a16="http://schemas.microsoft.com/office/drawing/2014/main" id="{BF62C3E7-CA91-3CE6-A942-A43A575FDAC5}"/>
                </a:ext>
              </a:extLst>
            </p:cNvPr>
            <p:cNvSpPr/>
            <p:nvPr/>
          </p:nvSpPr>
          <p:spPr>
            <a:xfrm>
              <a:off x="3844533" y="38177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5" y="643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44;p74">
              <a:extLst>
                <a:ext uri="{FF2B5EF4-FFF2-40B4-BE49-F238E27FC236}">
                  <a16:creationId xmlns:a16="http://schemas.microsoft.com/office/drawing/2014/main" id="{20758F34-7E51-BB2B-15BB-8E7EEA0CD04D}"/>
                </a:ext>
              </a:extLst>
            </p:cNvPr>
            <p:cNvSpPr/>
            <p:nvPr/>
          </p:nvSpPr>
          <p:spPr>
            <a:xfrm>
              <a:off x="4021886" y="3817793"/>
              <a:ext cx="28790" cy="129182"/>
            </a:xfrm>
            <a:custGeom>
              <a:avLst/>
              <a:gdLst/>
              <a:ahLst/>
              <a:cxnLst/>
              <a:rect l="l" t="t" r="r" b="b"/>
              <a:pathLst>
                <a:path w="1435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34" y="6438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45;p74">
              <a:extLst>
                <a:ext uri="{FF2B5EF4-FFF2-40B4-BE49-F238E27FC236}">
                  <a16:creationId xmlns:a16="http://schemas.microsoft.com/office/drawing/2014/main" id="{98DAD9E9-34EF-F8BE-1ED1-528647E60726}"/>
                </a:ext>
              </a:extLst>
            </p:cNvPr>
            <p:cNvSpPr/>
            <p:nvPr/>
          </p:nvSpPr>
          <p:spPr>
            <a:xfrm>
              <a:off x="4110883" y="3817793"/>
              <a:ext cx="29472" cy="129182"/>
            </a:xfrm>
            <a:custGeom>
              <a:avLst/>
              <a:gdLst/>
              <a:ahLst/>
              <a:cxnLst/>
              <a:rect l="l" t="t" r="r" b="b"/>
              <a:pathLst>
                <a:path w="1469" h="6439" extrusionOk="0">
                  <a:moveTo>
                    <a:pt x="1" y="0"/>
                  </a:moveTo>
                  <a:lnTo>
                    <a:pt x="1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46;p74">
              <a:extLst>
                <a:ext uri="{FF2B5EF4-FFF2-40B4-BE49-F238E27FC236}">
                  <a16:creationId xmlns:a16="http://schemas.microsoft.com/office/drawing/2014/main" id="{10B5F53A-5137-8211-E102-18490BCF1FEA}"/>
                </a:ext>
              </a:extLst>
            </p:cNvPr>
            <p:cNvSpPr/>
            <p:nvPr/>
          </p:nvSpPr>
          <p:spPr>
            <a:xfrm>
              <a:off x="4199900" y="38177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47;p74">
              <a:extLst>
                <a:ext uri="{FF2B5EF4-FFF2-40B4-BE49-F238E27FC236}">
                  <a16:creationId xmlns:a16="http://schemas.microsoft.com/office/drawing/2014/main" id="{0EBC44FF-ACAA-1428-49CE-2E95A6D22F51}"/>
                </a:ext>
              </a:extLst>
            </p:cNvPr>
            <p:cNvSpPr/>
            <p:nvPr/>
          </p:nvSpPr>
          <p:spPr>
            <a:xfrm>
              <a:off x="4288235" y="3817793"/>
              <a:ext cx="29452" cy="129182"/>
            </a:xfrm>
            <a:custGeom>
              <a:avLst/>
              <a:gdLst/>
              <a:ahLst/>
              <a:cxnLst/>
              <a:rect l="l" t="t" r="r" b="b"/>
              <a:pathLst>
                <a:path w="1468" h="6439" extrusionOk="0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48;p74">
              <a:extLst>
                <a:ext uri="{FF2B5EF4-FFF2-40B4-BE49-F238E27FC236}">
                  <a16:creationId xmlns:a16="http://schemas.microsoft.com/office/drawing/2014/main" id="{6D08A881-7C2B-7842-1CDB-60EB7787B2C0}"/>
                </a:ext>
              </a:extLst>
            </p:cNvPr>
            <p:cNvSpPr/>
            <p:nvPr/>
          </p:nvSpPr>
          <p:spPr>
            <a:xfrm>
              <a:off x="3728090" y="38177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49;p74">
              <a:extLst>
                <a:ext uri="{FF2B5EF4-FFF2-40B4-BE49-F238E27FC236}">
                  <a16:creationId xmlns:a16="http://schemas.microsoft.com/office/drawing/2014/main" id="{C84F956D-9183-6335-E73C-0850E5056AC1}"/>
                </a:ext>
              </a:extLst>
            </p:cNvPr>
            <p:cNvSpPr/>
            <p:nvPr/>
          </p:nvSpPr>
          <p:spPr>
            <a:xfrm>
              <a:off x="3728090" y="3817793"/>
              <a:ext cx="187404" cy="128520"/>
            </a:xfrm>
            <a:custGeom>
              <a:avLst/>
              <a:gdLst/>
              <a:ahLst/>
              <a:cxnLst/>
              <a:rect l="l" t="t" r="r" b="b"/>
              <a:pathLst>
                <a:path w="9341" h="6406" extrusionOk="0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50;p74">
              <a:extLst>
                <a:ext uri="{FF2B5EF4-FFF2-40B4-BE49-F238E27FC236}">
                  <a16:creationId xmlns:a16="http://schemas.microsoft.com/office/drawing/2014/main" id="{662DB411-DEF5-0F64-256F-7D5E0C5F8A7F}"/>
                </a:ext>
              </a:extLst>
            </p:cNvPr>
            <p:cNvSpPr/>
            <p:nvPr/>
          </p:nvSpPr>
          <p:spPr>
            <a:xfrm>
              <a:off x="3697977" y="3803067"/>
              <a:ext cx="677270" cy="14746"/>
            </a:xfrm>
            <a:custGeom>
              <a:avLst/>
              <a:gdLst/>
              <a:ahLst/>
              <a:cxnLst/>
              <a:rect l="l" t="t" r="r" b="b"/>
              <a:pathLst>
                <a:path w="33758" h="735" extrusionOk="0"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734"/>
                  </a:lnTo>
                  <a:lnTo>
                    <a:pt x="33724" y="734"/>
                  </a:lnTo>
                  <a:lnTo>
                    <a:pt x="33724" y="668"/>
                  </a:lnTo>
                  <a:cubicBezTo>
                    <a:pt x="33758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51;p74">
              <a:extLst>
                <a:ext uri="{FF2B5EF4-FFF2-40B4-BE49-F238E27FC236}">
                  <a16:creationId xmlns:a16="http://schemas.microsoft.com/office/drawing/2014/main" id="{AD842A97-4545-B027-066D-11D31F03BAB8}"/>
                </a:ext>
              </a:extLst>
            </p:cNvPr>
            <p:cNvSpPr/>
            <p:nvPr/>
          </p:nvSpPr>
          <p:spPr>
            <a:xfrm>
              <a:off x="3750841" y="3229540"/>
              <a:ext cx="577559" cy="560426"/>
            </a:xfrm>
            <a:custGeom>
              <a:avLst/>
              <a:gdLst/>
              <a:ahLst/>
              <a:cxnLst/>
              <a:rect l="l" t="t" r="r" b="b"/>
              <a:pathLst>
                <a:path w="28788" h="27934" extrusionOk="0">
                  <a:moveTo>
                    <a:pt x="14211" y="0"/>
                  </a:moveTo>
                  <a:cubicBezTo>
                    <a:pt x="10875" y="0"/>
                    <a:pt x="7706" y="1168"/>
                    <a:pt x="5171" y="3336"/>
                  </a:cubicBezTo>
                  <a:cubicBezTo>
                    <a:pt x="2335" y="5738"/>
                    <a:pt x="567" y="9107"/>
                    <a:pt x="267" y="12843"/>
                  </a:cubicBezTo>
                  <a:cubicBezTo>
                    <a:pt x="0" y="16546"/>
                    <a:pt x="1168" y="20182"/>
                    <a:pt x="3570" y="23017"/>
                  </a:cubicBezTo>
                  <a:cubicBezTo>
                    <a:pt x="6005" y="25852"/>
                    <a:pt x="9374" y="27587"/>
                    <a:pt x="13076" y="27887"/>
                  </a:cubicBezTo>
                  <a:cubicBezTo>
                    <a:pt x="13458" y="27918"/>
                    <a:pt x="13838" y="27933"/>
                    <a:pt x="14218" y="27933"/>
                  </a:cubicBezTo>
                  <a:cubicBezTo>
                    <a:pt x="17520" y="27933"/>
                    <a:pt x="20707" y="26769"/>
                    <a:pt x="23250" y="24585"/>
                  </a:cubicBezTo>
                  <a:cubicBezTo>
                    <a:pt x="26086" y="22183"/>
                    <a:pt x="27854" y="18814"/>
                    <a:pt x="28120" y="15078"/>
                  </a:cubicBezTo>
                  <a:cubicBezTo>
                    <a:pt x="28788" y="7406"/>
                    <a:pt x="23050" y="668"/>
                    <a:pt x="15345" y="34"/>
                  </a:cubicBezTo>
                  <a:cubicBezTo>
                    <a:pt x="14944" y="0"/>
                    <a:pt x="14577" y="0"/>
                    <a:pt x="14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52;p74">
              <a:extLst>
                <a:ext uri="{FF2B5EF4-FFF2-40B4-BE49-F238E27FC236}">
                  <a16:creationId xmlns:a16="http://schemas.microsoft.com/office/drawing/2014/main" id="{EBF3A4D2-531A-28CB-8676-C00E717C6468}"/>
                </a:ext>
              </a:extLst>
            </p:cNvPr>
            <p:cNvSpPr/>
            <p:nvPr/>
          </p:nvSpPr>
          <p:spPr>
            <a:xfrm>
              <a:off x="3737460" y="3210802"/>
              <a:ext cx="598966" cy="598986"/>
            </a:xfrm>
            <a:custGeom>
              <a:avLst/>
              <a:gdLst/>
              <a:ahLst/>
              <a:cxnLst/>
              <a:rect l="l" t="t" r="r" b="b"/>
              <a:pathLst>
                <a:path w="29855" h="29856" extrusionOk="0">
                  <a:moveTo>
                    <a:pt x="16045" y="634"/>
                  </a:moveTo>
                  <a:cubicBezTo>
                    <a:pt x="8173" y="0"/>
                    <a:pt x="1234" y="5905"/>
                    <a:pt x="601" y="13810"/>
                  </a:cubicBezTo>
                  <a:cubicBezTo>
                    <a:pt x="0" y="21683"/>
                    <a:pt x="5871" y="28621"/>
                    <a:pt x="13777" y="29255"/>
                  </a:cubicBezTo>
                  <a:cubicBezTo>
                    <a:pt x="21682" y="29855"/>
                    <a:pt x="28587" y="23984"/>
                    <a:pt x="29221" y="16079"/>
                  </a:cubicBezTo>
                  <a:lnTo>
                    <a:pt x="29221" y="16079"/>
                  </a:lnTo>
                  <a:lnTo>
                    <a:pt x="29221" y="16079"/>
                  </a:lnTo>
                  <a:lnTo>
                    <a:pt x="29221" y="16079"/>
                  </a:lnTo>
                  <a:cubicBezTo>
                    <a:pt x="29855" y="8140"/>
                    <a:pt x="23951" y="1268"/>
                    <a:pt x="16045" y="634"/>
                  </a:cubicBezTo>
                  <a:close/>
                  <a:moveTo>
                    <a:pt x="28854" y="16012"/>
                  </a:moveTo>
                  <a:cubicBezTo>
                    <a:pt x="28554" y="19748"/>
                    <a:pt x="26786" y="23117"/>
                    <a:pt x="23951" y="25519"/>
                  </a:cubicBezTo>
                  <a:cubicBezTo>
                    <a:pt x="21115" y="27954"/>
                    <a:pt x="17513" y="29121"/>
                    <a:pt x="13777" y="28821"/>
                  </a:cubicBezTo>
                  <a:cubicBezTo>
                    <a:pt x="10074" y="28521"/>
                    <a:pt x="6705" y="26786"/>
                    <a:pt x="4270" y="23951"/>
                  </a:cubicBezTo>
                  <a:cubicBezTo>
                    <a:pt x="1868" y="21116"/>
                    <a:pt x="701" y="17480"/>
                    <a:pt x="1001" y="13777"/>
                  </a:cubicBezTo>
                  <a:cubicBezTo>
                    <a:pt x="1268" y="10074"/>
                    <a:pt x="3036" y="6672"/>
                    <a:pt x="5871" y="4270"/>
                  </a:cubicBezTo>
                  <a:cubicBezTo>
                    <a:pt x="8406" y="2102"/>
                    <a:pt x="11575" y="934"/>
                    <a:pt x="14911" y="934"/>
                  </a:cubicBezTo>
                  <a:cubicBezTo>
                    <a:pt x="15278" y="934"/>
                    <a:pt x="15678" y="934"/>
                    <a:pt x="16045" y="968"/>
                  </a:cubicBezTo>
                  <a:cubicBezTo>
                    <a:pt x="23717" y="1602"/>
                    <a:pt x="29455" y="8340"/>
                    <a:pt x="28854" y="16012"/>
                  </a:cubicBezTo>
                  <a:close/>
                </a:path>
              </a:pathLst>
            </a:custGeom>
            <a:solidFill>
              <a:srgbClr val="FDB4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53;p74">
              <a:extLst>
                <a:ext uri="{FF2B5EF4-FFF2-40B4-BE49-F238E27FC236}">
                  <a16:creationId xmlns:a16="http://schemas.microsoft.com/office/drawing/2014/main" id="{1EEDD885-FAB1-98EF-A31C-4B03AE1C7E95}"/>
                </a:ext>
              </a:extLst>
            </p:cNvPr>
            <p:cNvSpPr/>
            <p:nvPr/>
          </p:nvSpPr>
          <p:spPr>
            <a:xfrm>
              <a:off x="3744140" y="3222619"/>
              <a:ext cx="592285" cy="575794"/>
            </a:xfrm>
            <a:custGeom>
              <a:avLst/>
              <a:gdLst/>
              <a:ahLst/>
              <a:cxnLst/>
              <a:rect l="l" t="t" r="r" b="b"/>
              <a:pathLst>
                <a:path w="29522" h="28700" extrusionOk="0">
                  <a:moveTo>
                    <a:pt x="14545" y="679"/>
                  </a:moveTo>
                  <a:cubicBezTo>
                    <a:pt x="14911" y="679"/>
                    <a:pt x="15278" y="679"/>
                    <a:pt x="15612" y="712"/>
                  </a:cubicBezTo>
                  <a:cubicBezTo>
                    <a:pt x="23117" y="1346"/>
                    <a:pt x="28755" y="7918"/>
                    <a:pt x="28188" y="15390"/>
                  </a:cubicBezTo>
                  <a:cubicBezTo>
                    <a:pt x="27887" y="19026"/>
                    <a:pt x="26220" y="22328"/>
                    <a:pt x="23418" y="24696"/>
                  </a:cubicBezTo>
                  <a:cubicBezTo>
                    <a:pt x="20971" y="26815"/>
                    <a:pt x="17856" y="27946"/>
                    <a:pt x="14648" y="27946"/>
                  </a:cubicBezTo>
                  <a:cubicBezTo>
                    <a:pt x="14270" y="27946"/>
                    <a:pt x="13890" y="27930"/>
                    <a:pt x="13510" y="27899"/>
                  </a:cubicBezTo>
                  <a:cubicBezTo>
                    <a:pt x="9875" y="27598"/>
                    <a:pt x="6572" y="25930"/>
                    <a:pt x="4204" y="23162"/>
                  </a:cubicBezTo>
                  <a:cubicBezTo>
                    <a:pt x="1835" y="20393"/>
                    <a:pt x="701" y="16857"/>
                    <a:pt x="1002" y="13221"/>
                  </a:cubicBezTo>
                  <a:cubicBezTo>
                    <a:pt x="1268" y="9585"/>
                    <a:pt x="2936" y="6316"/>
                    <a:pt x="5738" y="3915"/>
                  </a:cubicBezTo>
                  <a:cubicBezTo>
                    <a:pt x="8240" y="1780"/>
                    <a:pt x="11342" y="679"/>
                    <a:pt x="14545" y="679"/>
                  </a:cubicBezTo>
                  <a:close/>
                  <a:moveTo>
                    <a:pt x="14578" y="1"/>
                  </a:moveTo>
                  <a:cubicBezTo>
                    <a:pt x="11146" y="1"/>
                    <a:pt x="7856" y="1220"/>
                    <a:pt x="5271" y="3414"/>
                  </a:cubicBezTo>
                  <a:cubicBezTo>
                    <a:pt x="2369" y="5916"/>
                    <a:pt x="601" y="9385"/>
                    <a:pt x="268" y="13221"/>
                  </a:cubicBezTo>
                  <a:cubicBezTo>
                    <a:pt x="1" y="17057"/>
                    <a:pt x="1202" y="20760"/>
                    <a:pt x="3670" y="23662"/>
                  </a:cubicBezTo>
                  <a:cubicBezTo>
                    <a:pt x="6172" y="26564"/>
                    <a:pt x="9608" y="28332"/>
                    <a:pt x="13444" y="28666"/>
                  </a:cubicBezTo>
                  <a:cubicBezTo>
                    <a:pt x="13844" y="28699"/>
                    <a:pt x="14244" y="28699"/>
                    <a:pt x="14611" y="28699"/>
                  </a:cubicBezTo>
                  <a:cubicBezTo>
                    <a:pt x="18047" y="28699"/>
                    <a:pt x="21283" y="27498"/>
                    <a:pt x="23918" y="25263"/>
                  </a:cubicBezTo>
                  <a:cubicBezTo>
                    <a:pt x="26853" y="22762"/>
                    <a:pt x="28588" y="19326"/>
                    <a:pt x="28921" y="15490"/>
                  </a:cubicBezTo>
                  <a:cubicBezTo>
                    <a:pt x="29522" y="7584"/>
                    <a:pt x="23584" y="679"/>
                    <a:pt x="15712" y="45"/>
                  </a:cubicBezTo>
                  <a:cubicBezTo>
                    <a:pt x="15333" y="16"/>
                    <a:pt x="14954" y="1"/>
                    <a:pt x="14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54;p74">
              <a:extLst>
                <a:ext uri="{FF2B5EF4-FFF2-40B4-BE49-F238E27FC236}">
                  <a16:creationId xmlns:a16="http://schemas.microsoft.com/office/drawing/2014/main" id="{FE507BBB-DBC8-C2F6-F128-6771778E89E5}"/>
                </a:ext>
              </a:extLst>
            </p:cNvPr>
            <p:cNvSpPr/>
            <p:nvPr/>
          </p:nvSpPr>
          <p:spPr>
            <a:xfrm>
              <a:off x="3934875" y="3352684"/>
              <a:ext cx="212843" cy="344674"/>
            </a:xfrm>
            <a:custGeom>
              <a:avLst/>
              <a:gdLst/>
              <a:ahLst/>
              <a:cxnLst/>
              <a:rect l="l" t="t" r="r" b="b"/>
              <a:pathLst>
                <a:path w="10609" h="17180" extrusionOk="0">
                  <a:moveTo>
                    <a:pt x="4237" y="4437"/>
                  </a:moveTo>
                  <a:lnTo>
                    <a:pt x="4237" y="6939"/>
                  </a:lnTo>
                  <a:cubicBezTo>
                    <a:pt x="3436" y="6705"/>
                    <a:pt x="2903" y="6338"/>
                    <a:pt x="2903" y="5704"/>
                  </a:cubicBezTo>
                  <a:cubicBezTo>
                    <a:pt x="2903" y="5104"/>
                    <a:pt x="3336" y="4604"/>
                    <a:pt x="4237" y="4437"/>
                  </a:cubicBezTo>
                  <a:close/>
                  <a:moveTo>
                    <a:pt x="6072" y="10074"/>
                  </a:moveTo>
                  <a:cubicBezTo>
                    <a:pt x="6872" y="10374"/>
                    <a:pt x="7406" y="10708"/>
                    <a:pt x="7406" y="11342"/>
                  </a:cubicBezTo>
                  <a:cubicBezTo>
                    <a:pt x="7406" y="11909"/>
                    <a:pt x="7039" y="12442"/>
                    <a:pt x="6072" y="12676"/>
                  </a:cubicBezTo>
                  <a:lnTo>
                    <a:pt x="6072" y="10074"/>
                  </a:lnTo>
                  <a:close/>
                  <a:moveTo>
                    <a:pt x="4237" y="0"/>
                  </a:moveTo>
                  <a:lnTo>
                    <a:pt x="4237" y="2035"/>
                  </a:lnTo>
                  <a:cubicBezTo>
                    <a:pt x="1368" y="2369"/>
                    <a:pt x="1" y="4036"/>
                    <a:pt x="1" y="5938"/>
                  </a:cubicBezTo>
                  <a:cubicBezTo>
                    <a:pt x="1" y="8506"/>
                    <a:pt x="2202" y="9207"/>
                    <a:pt x="4237" y="9674"/>
                  </a:cubicBezTo>
                  <a:lnTo>
                    <a:pt x="4237" y="12743"/>
                  </a:lnTo>
                  <a:cubicBezTo>
                    <a:pt x="3336" y="12609"/>
                    <a:pt x="2369" y="12342"/>
                    <a:pt x="1435" y="11775"/>
                  </a:cubicBezTo>
                  <a:lnTo>
                    <a:pt x="534" y="14044"/>
                  </a:lnTo>
                  <a:cubicBezTo>
                    <a:pt x="1535" y="14711"/>
                    <a:pt x="2869" y="15044"/>
                    <a:pt x="4237" y="15178"/>
                  </a:cubicBezTo>
                  <a:lnTo>
                    <a:pt x="4237" y="17179"/>
                  </a:lnTo>
                  <a:lnTo>
                    <a:pt x="6072" y="17179"/>
                  </a:lnTo>
                  <a:lnTo>
                    <a:pt x="6072" y="15111"/>
                  </a:lnTo>
                  <a:cubicBezTo>
                    <a:pt x="8940" y="14777"/>
                    <a:pt x="10375" y="13110"/>
                    <a:pt x="10375" y="11208"/>
                  </a:cubicBezTo>
                  <a:cubicBezTo>
                    <a:pt x="10375" y="8573"/>
                    <a:pt x="8106" y="7906"/>
                    <a:pt x="6072" y="7406"/>
                  </a:cubicBezTo>
                  <a:lnTo>
                    <a:pt x="6072" y="4370"/>
                  </a:lnTo>
                  <a:cubicBezTo>
                    <a:pt x="7406" y="4503"/>
                    <a:pt x="8707" y="5004"/>
                    <a:pt x="9607" y="5671"/>
                  </a:cubicBezTo>
                  <a:lnTo>
                    <a:pt x="10608" y="3436"/>
                  </a:lnTo>
                  <a:cubicBezTo>
                    <a:pt x="9607" y="2669"/>
                    <a:pt x="7873" y="2102"/>
                    <a:pt x="6072" y="2002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55;p74">
              <a:extLst>
                <a:ext uri="{FF2B5EF4-FFF2-40B4-BE49-F238E27FC236}">
                  <a16:creationId xmlns:a16="http://schemas.microsoft.com/office/drawing/2014/main" id="{1FE40B79-B215-A86D-568A-6DCDA2697D8F}"/>
                </a:ext>
              </a:extLst>
            </p:cNvPr>
            <p:cNvSpPr/>
            <p:nvPr/>
          </p:nvSpPr>
          <p:spPr>
            <a:xfrm>
              <a:off x="3787656" y="3265472"/>
              <a:ext cx="423640" cy="422516"/>
            </a:xfrm>
            <a:custGeom>
              <a:avLst/>
              <a:gdLst/>
              <a:ahLst/>
              <a:cxnLst/>
              <a:rect l="l" t="t" r="r" b="b"/>
              <a:pathLst>
                <a:path w="21116" h="21060" extrusionOk="0">
                  <a:moveTo>
                    <a:pt x="12342" y="1"/>
                  </a:moveTo>
                  <a:cubicBezTo>
                    <a:pt x="6047" y="1"/>
                    <a:pt x="741" y="4859"/>
                    <a:pt x="267" y="11219"/>
                  </a:cubicBezTo>
                  <a:cubicBezTo>
                    <a:pt x="0" y="15055"/>
                    <a:pt x="1468" y="18591"/>
                    <a:pt x="4070" y="21059"/>
                  </a:cubicBezTo>
                  <a:cubicBezTo>
                    <a:pt x="1701" y="18624"/>
                    <a:pt x="367" y="15255"/>
                    <a:pt x="667" y="11619"/>
                  </a:cubicBezTo>
                  <a:cubicBezTo>
                    <a:pt x="1175" y="5243"/>
                    <a:pt x="6509" y="405"/>
                    <a:pt x="12768" y="405"/>
                  </a:cubicBezTo>
                  <a:cubicBezTo>
                    <a:pt x="13091" y="405"/>
                    <a:pt x="13416" y="418"/>
                    <a:pt x="13743" y="444"/>
                  </a:cubicBezTo>
                  <a:cubicBezTo>
                    <a:pt x="16612" y="678"/>
                    <a:pt x="19180" y="1879"/>
                    <a:pt x="21115" y="3713"/>
                  </a:cubicBezTo>
                  <a:cubicBezTo>
                    <a:pt x="19114" y="1679"/>
                    <a:pt x="16412" y="278"/>
                    <a:pt x="13376" y="44"/>
                  </a:cubicBezTo>
                  <a:cubicBezTo>
                    <a:pt x="13029" y="15"/>
                    <a:pt x="12684" y="1"/>
                    <a:pt x="12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8381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85416" y="180722"/>
            <a:ext cx="7157326" cy="1105841"/>
          </a:xfrm>
        </p:spPr>
        <p:txBody>
          <a:bodyPr/>
          <a:lstStyle/>
          <a:p>
            <a:r>
              <a:rPr lang="es-ES" sz="4800" err="1"/>
              <a:t>References</a:t>
            </a:r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508B6B9-8076-F3DF-346F-A9AA4A16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15" y="1082830"/>
            <a:ext cx="8071271" cy="680362"/>
          </a:xfrm>
        </p:spPr>
        <p:txBody>
          <a:bodyPr/>
          <a:lstStyle/>
          <a:p>
            <a:pPr marL="285750" indent="-285750" algn="just">
              <a:buFont typeface="Arial"/>
              <a:buChar char="•"/>
            </a:pPr>
            <a:r>
              <a:rPr lang="en-US" sz="1200" dirty="0"/>
              <a:t>GitHub</a:t>
            </a:r>
            <a:r>
              <a:rPr lang="en-US" sz="1200" b="0" dirty="0"/>
              <a:t>:</a:t>
            </a:r>
          </a:p>
          <a:p>
            <a:pPr algn="just"/>
            <a:r>
              <a:rPr lang="en-US" sz="1200" b="0" dirty="0"/>
              <a:t> </a:t>
            </a:r>
            <a:r>
              <a:rPr lang="en-US" sz="1200" b="0" dirty="0">
                <a:hlinkClick r:id="rId2"/>
              </a:rPr>
              <a:t>https://github.com/IsmailCh0901/BAO-Project-Extraordinaria-/blob/main/README.md</a:t>
            </a:r>
            <a:endParaRPr lang="es-PA"/>
          </a:p>
          <a:p>
            <a:pPr algn="just"/>
            <a:endParaRPr lang="es-PA"/>
          </a:p>
          <a:p>
            <a:pPr marL="285750" indent="-285750" algn="just">
              <a:buFont typeface="Arial"/>
              <a:buChar char="•"/>
            </a:pPr>
            <a:r>
              <a:rPr lang="es-PA" sz="1200" dirty="0"/>
              <a:t>Google </a:t>
            </a:r>
            <a:r>
              <a:rPr lang="es-PA" sz="1200" dirty="0" err="1"/>
              <a:t>Collab</a:t>
            </a:r>
            <a:r>
              <a:rPr lang="es-PA" sz="1200" dirty="0"/>
              <a:t> </a:t>
            </a:r>
            <a:r>
              <a:rPr lang="es-PA" sz="1200" b="0" dirty="0"/>
              <a:t>: </a:t>
            </a:r>
            <a:r>
              <a:rPr lang="es-PA" sz="1200" b="0" dirty="0">
                <a:hlinkClick r:id="rId3"/>
              </a:rPr>
              <a:t>https://colab.research.google.com/drive/102iMOTvGnsjAuWj2xyNnBeRWupHt0LXd?usp=sharing#scrollTo=p7o7BQD8mT_S</a:t>
            </a:r>
            <a:endParaRPr lang="es-PA"/>
          </a:p>
          <a:p>
            <a:pPr marL="64135" indent="-228600" algn="just">
              <a:lnSpc>
                <a:spcPct val="112000"/>
              </a:lnSpc>
              <a:spcBef>
                <a:spcPts val="710"/>
              </a:spcBef>
              <a:spcAft>
                <a:spcPts val="0"/>
              </a:spcAft>
            </a:pPr>
            <a:endParaRPr lang="es-PA"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212507-FB2A-ECBB-975F-59D555842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225" y="2852276"/>
            <a:ext cx="6262139" cy="16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4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6DACF-C935-B40D-EBA5-DD0C3199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16" y="1287707"/>
            <a:ext cx="4351984" cy="474627"/>
          </a:xfrm>
        </p:spPr>
        <p:txBody>
          <a:bodyPr/>
          <a:lstStyle/>
          <a:p>
            <a:pPr algn="l"/>
            <a:r>
              <a:rPr lang="es-ES" sz="2000" dirty="0" err="1"/>
              <a:t>We</a:t>
            </a:r>
            <a:r>
              <a:rPr lang="es-ES" sz="2000" dirty="0"/>
              <a:t> </a:t>
            </a:r>
            <a:r>
              <a:rPr lang="es-ES" sz="2000" dirty="0" err="1"/>
              <a:t>changed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all</a:t>
            </a:r>
            <a:r>
              <a:rPr lang="es-ES" sz="2000" dirty="0"/>
              <a:t> </a:t>
            </a:r>
            <a:r>
              <a:rPr lang="es-ES" sz="2000" dirty="0" err="1"/>
              <a:t>project</a:t>
            </a:r>
            <a:r>
              <a:rPr lang="es-ES" sz="2000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88212" y="153822"/>
            <a:ext cx="8235771" cy="1105841"/>
          </a:xfrm>
        </p:spPr>
        <p:txBody>
          <a:bodyPr/>
          <a:lstStyle/>
          <a:p>
            <a:r>
              <a:rPr lang="es-ES" sz="4800" dirty="0"/>
              <a:t>WHAT DID WE CHANGE?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5E46FE-03CD-277C-30CE-AFA2744A05DE}"/>
              </a:ext>
            </a:extLst>
          </p:cNvPr>
          <p:cNvSpPr txBox="1"/>
          <p:nvPr/>
        </p:nvSpPr>
        <p:spPr>
          <a:xfrm>
            <a:off x="220016" y="2046936"/>
            <a:ext cx="457757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1800" err="1"/>
              <a:t>Requirements</a:t>
            </a:r>
            <a:r>
              <a:rPr lang="es-ES" sz="1800"/>
              <a:t> </a:t>
            </a:r>
            <a:r>
              <a:rPr lang="es-ES" sz="1800" err="1"/>
              <a:t>to</a:t>
            </a:r>
            <a:r>
              <a:rPr lang="es-ES" sz="1800"/>
              <a:t> be </a:t>
            </a:r>
            <a:r>
              <a:rPr lang="es-ES" sz="1800" err="1"/>
              <a:t>considered</a:t>
            </a:r>
            <a:r>
              <a:rPr lang="es-ES" sz="1800"/>
              <a:t>.</a:t>
            </a:r>
          </a:p>
          <a:p>
            <a:endParaRPr lang="es-ES" sz="1800"/>
          </a:p>
          <a:p>
            <a:pPr marL="285750" indent="-285750">
              <a:buChar char="•"/>
            </a:pPr>
            <a:r>
              <a:rPr lang="es-ES" sz="1800" err="1"/>
              <a:t>Optimization</a:t>
            </a:r>
            <a:r>
              <a:rPr lang="es-ES" sz="1800"/>
              <a:t> </a:t>
            </a:r>
            <a:r>
              <a:rPr lang="es-ES" sz="1800" err="1"/>
              <a:t>methodologies</a:t>
            </a:r>
            <a:r>
              <a:rPr lang="es-ES" sz="1800"/>
              <a:t> </a:t>
            </a:r>
            <a:r>
              <a:rPr lang="es-ES" sz="1800" err="1"/>
              <a:t>used</a:t>
            </a:r>
            <a:r>
              <a:rPr lang="es-ES" sz="1800"/>
              <a:t>.</a:t>
            </a:r>
          </a:p>
          <a:p>
            <a:endParaRPr lang="es-ES" sz="1800"/>
          </a:p>
          <a:p>
            <a:pPr marL="285750" indent="-285750">
              <a:buChar char="•"/>
            </a:pPr>
            <a:r>
              <a:rPr lang="es-ES" sz="1800" err="1"/>
              <a:t>Constraints</a:t>
            </a:r>
            <a:r>
              <a:rPr lang="es-ES" sz="1800"/>
              <a:t> </a:t>
            </a:r>
            <a:r>
              <a:rPr lang="es-ES" sz="1800" err="1"/>
              <a:t>to</a:t>
            </a:r>
            <a:r>
              <a:rPr lang="es-ES" sz="1800"/>
              <a:t> </a:t>
            </a:r>
            <a:r>
              <a:rPr lang="es-ES" sz="1800" err="1"/>
              <a:t>take</a:t>
            </a:r>
            <a:r>
              <a:rPr lang="es-ES" sz="1800"/>
              <a:t> </a:t>
            </a:r>
            <a:r>
              <a:rPr lang="es-ES" sz="1800" err="1"/>
              <a:t>into</a:t>
            </a:r>
            <a:r>
              <a:rPr lang="es-ES" sz="1800"/>
              <a:t> </a:t>
            </a:r>
            <a:r>
              <a:rPr lang="es-ES" sz="1800" err="1"/>
              <a:t>account</a:t>
            </a:r>
            <a:r>
              <a:rPr lang="es-ES" sz="1800"/>
              <a:t>.</a:t>
            </a:r>
          </a:p>
          <a:p>
            <a:endParaRPr lang="es-ES" sz="1800"/>
          </a:p>
          <a:p>
            <a:pPr marL="285750" indent="-285750">
              <a:buChar char="•"/>
            </a:pPr>
            <a:r>
              <a:rPr lang="es-ES" sz="1800" err="1"/>
              <a:t>Dataset</a:t>
            </a:r>
            <a:r>
              <a:rPr lang="es-ES" sz="1800"/>
              <a:t>.</a:t>
            </a:r>
          </a:p>
          <a:p>
            <a:endParaRPr lang="es-ES" sz="18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B3F6AE-EEB7-8BC6-486B-24FFE0EB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842" y="1451703"/>
            <a:ext cx="3360141" cy="22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6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85416" y="180722"/>
            <a:ext cx="7157326" cy="1105841"/>
          </a:xfrm>
        </p:spPr>
        <p:txBody>
          <a:bodyPr/>
          <a:lstStyle/>
          <a:p>
            <a:r>
              <a:rPr lang="es-ES" sz="4800" dirty="0" err="1"/>
              <a:t>Main</a:t>
            </a:r>
            <a:r>
              <a:rPr lang="es-ES" sz="4800" dirty="0"/>
              <a:t> </a:t>
            </a:r>
            <a:r>
              <a:rPr lang="es-ES" sz="4800" dirty="0" err="1"/>
              <a:t>Purpose</a:t>
            </a:r>
          </a:p>
        </p:txBody>
      </p:sp>
      <p:grpSp>
        <p:nvGrpSpPr>
          <p:cNvPr id="25" name="Google Shape;718;p42">
            <a:extLst>
              <a:ext uri="{FF2B5EF4-FFF2-40B4-BE49-F238E27FC236}">
                <a16:creationId xmlns:a16="http://schemas.microsoft.com/office/drawing/2014/main" id="{48F66731-68BB-1C93-F83B-5F46B953BAA2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26" name="Google Shape;719;p42">
              <a:extLst>
                <a:ext uri="{FF2B5EF4-FFF2-40B4-BE49-F238E27FC236}">
                  <a16:creationId xmlns:a16="http://schemas.microsoft.com/office/drawing/2014/main" id="{E4EE1702-3A8C-36CF-EAB5-0591BE19733E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0;p42">
              <a:extLst>
                <a:ext uri="{FF2B5EF4-FFF2-40B4-BE49-F238E27FC236}">
                  <a16:creationId xmlns:a16="http://schemas.microsoft.com/office/drawing/2014/main" id="{2A3A3AEE-B834-14FC-7E27-805E33E9B28E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1;p42">
              <a:extLst>
                <a:ext uri="{FF2B5EF4-FFF2-40B4-BE49-F238E27FC236}">
                  <a16:creationId xmlns:a16="http://schemas.microsoft.com/office/drawing/2014/main" id="{A7855645-2B2F-0959-ABAD-6FB94FD9E2AB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ítulo 2">
            <a:extLst>
              <a:ext uri="{FF2B5EF4-FFF2-40B4-BE49-F238E27FC236}">
                <a16:creationId xmlns:a16="http://schemas.microsoft.com/office/drawing/2014/main" id="{4C22E851-A8A7-7F7E-3785-4A807315DCED}"/>
              </a:ext>
            </a:extLst>
          </p:cNvPr>
          <p:cNvSpPr txBox="1">
            <a:spLocks/>
          </p:cNvSpPr>
          <p:nvPr/>
        </p:nvSpPr>
        <p:spPr>
          <a:xfrm>
            <a:off x="411456" y="3292640"/>
            <a:ext cx="3221524" cy="76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Inter"/>
              <a:buNone/>
              <a:defRPr sz="8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s-ES" sz="1800" u="sng" dirty="0"/>
              <a:t>-</a:t>
            </a:r>
            <a:r>
              <a:rPr lang="es-ES" sz="1800" u="sng" dirty="0" err="1"/>
              <a:t>Solution</a:t>
            </a:r>
            <a:r>
              <a:rPr lang="es-ES" sz="1800" u="sng" dirty="0"/>
              <a:t> </a:t>
            </a:r>
            <a:r>
              <a:rPr lang="es-ES" sz="1800" u="sng" dirty="0" err="1"/>
              <a:t>obtained</a:t>
            </a:r>
            <a:r>
              <a:rPr lang="es-ES" sz="1800" u="sng" dirty="0"/>
              <a:t>.</a:t>
            </a:r>
            <a:endParaRPr lang="fr-FR" u="sng" dirty="0"/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4D874E17-1647-F547-9167-4607B6043745}"/>
              </a:ext>
            </a:extLst>
          </p:cNvPr>
          <p:cNvSpPr txBox="1">
            <a:spLocks/>
          </p:cNvSpPr>
          <p:nvPr/>
        </p:nvSpPr>
        <p:spPr>
          <a:xfrm>
            <a:off x="411455" y="2408432"/>
            <a:ext cx="2951948" cy="67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Inter"/>
              <a:buNone/>
              <a:defRPr sz="8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s-ES" sz="1800" u="sng" dirty="0"/>
              <a:t>-Mono-</a:t>
            </a:r>
            <a:r>
              <a:rPr lang="es-ES" sz="1800" u="sng" dirty="0" err="1"/>
              <a:t>Objective</a:t>
            </a:r>
            <a:r>
              <a:rPr lang="es-ES" sz="1800" u="sng" dirty="0"/>
              <a:t>.</a:t>
            </a:r>
            <a:endParaRPr lang="fr-FR" dirty="0"/>
          </a:p>
        </p:txBody>
      </p:sp>
      <p:sp>
        <p:nvSpPr>
          <p:cNvPr id="17" name="Título 2">
            <a:extLst>
              <a:ext uri="{FF2B5EF4-FFF2-40B4-BE49-F238E27FC236}">
                <a16:creationId xmlns:a16="http://schemas.microsoft.com/office/drawing/2014/main" id="{00FB0B56-CC3E-C9F7-FE09-B4A56E125776}"/>
              </a:ext>
            </a:extLst>
          </p:cNvPr>
          <p:cNvSpPr txBox="1">
            <a:spLocks/>
          </p:cNvSpPr>
          <p:nvPr/>
        </p:nvSpPr>
        <p:spPr>
          <a:xfrm>
            <a:off x="-95346" y="1642837"/>
            <a:ext cx="3113693" cy="67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Inter"/>
              <a:buNone/>
              <a:defRPr sz="8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s-ES" sz="1800" u="sng" dirty="0"/>
              <a:t>-</a:t>
            </a:r>
            <a:r>
              <a:rPr lang="es-ES" sz="1800" u="sng" dirty="0" err="1"/>
              <a:t>Purpose</a:t>
            </a:r>
            <a:r>
              <a:rPr lang="es-ES" sz="1800" u="sng" dirty="0"/>
              <a:t>.</a:t>
            </a:r>
            <a:endParaRPr lang="fr-FR" dirty="0"/>
          </a:p>
        </p:txBody>
      </p:sp>
      <p:pic>
        <p:nvPicPr>
          <p:cNvPr id="2" name="Image 1" descr="Illustration of a target | Free stock vector - 327282">
            <a:extLst>
              <a:ext uri="{FF2B5EF4-FFF2-40B4-BE49-F238E27FC236}">
                <a16:creationId xmlns:a16="http://schemas.microsoft.com/office/drawing/2014/main" id="{1088C47F-7CA7-376C-1B33-B6F94F5F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499" y="1189884"/>
            <a:ext cx="2955984" cy="2752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880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85416" y="180722"/>
            <a:ext cx="7157326" cy="1105841"/>
          </a:xfrm>
        </p:spPr>
        <p:txBody>
          <a:bodyPr/>
          <a:lstStyle/>
          <a:p>
            <a:r>
              <a:rPr lang="es-ES" sz="4800" dirty="0" err="1"/>
              <a:t>Previous</a:t>
            </a:r>
            <a:r>
              <a:rPr lang="es-ES" sz="4800" dirty="0"/>
              <a:t> </a:t>
            </a:r>
            <a:r>
              <a:rPr lang="es-ES" sz="4800" dirty="0" err="1"/>
              <a:t>Dataset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FE4512D-7EA8-A98B-FA1A-D0365B5C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3" y="1399561"/>
            <a:ext cx="4902224" cy="251690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D0206B2-29D2-2EF0-4306-CB804FEF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868" y="917008"/>
            <a:ext cx="2826931" cy="2826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5" name="Google Shape;718;p42">
            <a:extLst>
              <a:ext uri="{FF2B5EF4-FFF2-40B4-BE49-F238E27FC236}">
                <a16:creationId xmlns:a16="http://schemas.microsoft.com/office/drawing/2014/main" id="{48F66731-68BB-1C93-F83B-5F46B953BAA2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26" name="Google Shape;719;p42">
              <a:extLst>
                <a:ext uri="{FF2B5EF4-FFF2-40B4-BE49-F238E27FC236}">
                  <a16:creationId xmlns:a16="http://schemas.microsoft.com/office/drawing/2014/main" id="{E4EE1702-3A8C-36CF-EAB5-0591BE19733E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0;p42">
              <a:extLst>
                <a:ext uri="{FF2B5EF4-FFF2-40B4-BE49-F238E27FC236}">
                  <a16:creationId xmlns:a16="http://schemas.microsoft.com/office/drawing/2014/main" id="{2A3A3AEE-B834-14FC-7E27-805E33E9B28E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1;p42">
              <a:extLst>
                <a:ext uri="{FF2B5EF4-FFF2-40B4-BE49-F238E27FC236}">
                  <a16:creationId xmlns:a16="http://schemas.microsoft.com/office/drawing/2014/main" id="{A7855645-2B2F-0959-ABAD-6FB94FD9E2AB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016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85416" y="180722"/>
            <a:ext cx="7157326" cy="1105841"/>
          </a:xfrm>
        </p:spPr>
        <p:txBody>
          <a:bodyPr/>
          <a:lstStyle/>
          <a:p>
            <a:r>
              <a:rPr lang="es-ES" sz="4800" dirty="0" err="1"/>
              <a:t>Updated</a:t>
            </a:r>
            <a:r>
              <a:rPr lang="es-ES" sz="4800" dirty="0"/>
              <a:t> </a:t>
            </a:r>
            <a:r>
              <a:rPr lang="es-ES" sz="4800" dirty="0" err="1"/>
              <a:t>Dataset</a:t>
            </a:r>
          </a:p>
        </p:txBody>
      </p:sp>
      <p:grpSp>
        <p:nvGrpSpPr>
          <p:cNvPr id="25" name="Google Shape;718;p42">
            <a:extLst>
              <a:ext uri="{FF2B5EF4-FFF2-40B4-BE49-F238E27FC236}">
                <a16:creationId xmlns:a16="http://schemas.microsoft.com/office/drawing/2014/main" id="{48F66731-68BB-1C93-F83B-5F46B953BAA2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26" name="Google Shape;719;p42">
              <a:extLst>
                <a:ext uri="{FF2B5EF4-FFF2-40B4-BE49-F238E27FC236}">
                  <a16:creationId xmlns:a16="http://schemas.microsoft.com/office/drawing/2014/main" id="{E4EE1702-3A8C-36CF-EAB5-0591BE19733E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0;p42">
              <a:extLst>
                <a:ext uri="{FF2B5EF4-FFF2-40B4-BE49-F238E27FC236}">
                  <a16:creationId xmlns:a16="http://schemas.microsoft.com/office/drawing/2014/main" id="{2A3A3AEE-B834-14FC-7E27-805E33E9B28E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1;p42">
              <a:extLst>
                <a:ext uri="{FF2B5EF4-FFF2-40B4-BE49-F238E27FC236}">
                  <a16:creationId xmlns:a16="http://schemas.microsoft.com/office/drawing/2014/main" id="{A7855645-2B2F-0959-ABAD-6FB94FD9E2AB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306EBA6B-A39E-59D0-95F6-B910AD96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16" y="1276924"/>
            <a:ext cx="2572443" cy="485410"/>
          </a:xfrm>
        </p:spPr>
        <p:txBody>
          <a:bodyPr/>
          <a:lstStyle/>
          <a:p>
            <a:pPr algn="l"/>
            <a:r>
              <a:rPr lang="es-ES" sz="1800" err="1"/>
              <a:t>Customized</a:t>
            </a:r>
            <a:r>
              <a:rPr lang="es-ES" sz="1800" dirty="0"/>
              <a:t> </a:t>
            </a:r>
            <a:r>
              <a:rPr lang="es-ES" sz="1800" err="1"/>
              <a:t>Dataset</a:t>
            </a:r>
            <a:r>
              <a:rPr lang="es-ES" sz="1800" dirty="0"/>
              <a:t>.</a:t>
            </a:r>
            <a:endParaRPr lang="fr-FR" sz="1800"/>
          </a:p>
        </p:txBody>
      </p:sp>
      <p:sp>
        <p:nvSpPr>
          <p:cNvPr id="9" name="CuadroTexto 5">
            <a:extLst>
              <a:ext uri="{FF2B5EF4-FFF2-40B4-BE49-F238E27FC236}">
                <a16:creationId xmlns:a16="http://schemas.microsoft.com/office/drawing/2014/main" id="{58474A2F-DC8E-C31C-4239-B365FEE18F22}"/>
              </a:ext>
            </a:extLst>
          </p:cNvPr>
          <p:cNvSpPr txBox="1"/>
          <p:nvPr/>
        </p:nvSpPr>
        <p:spPr>
          <a:xfrm>
            <a:off x="220016" y="1766578"/>
            <a:ext cx="394137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 sz="1800" dirty="0" err="1"/>
              <a:t>Courses</a:t>
            </a:r>
            <a:r>
              <a:rPr lang="es-ES" sz="1800" dirty="0"/>
              <a:t> (200).</a:t>
            </a:r>
            <a:endParaRPr lang="fr-FR" dirty="0"/>
          </a:p>
          <a:p>
            <a:endParaRPr lang="es-ES" sz="1800"/>
          </a:p>
          <a:p>
            <a:pPr marL="285750" indent="-285750">
              <a:buChar char="•"/>
            </a:pPr>
            <a:r>
              <a:rPr lang="es-ES" sz="1800" err="1"/>
              <a:t>Timeslots</a:t>
            </a:r>
            <a:r>
              <a:rPr lang="es-ES" sz="1800" dirty="0"/>
              <a:t> (25).</a:t>
            </a:r>
          </a:p>
          <a:p>
            <a:pPr marL="285750" indent="-285750">
              <a:buChar char="•"/>
            </a:pPr>
            <a:endParaRPr lang="es-ES" sz="1800" dirty="0"/>
          </a:p>
          <a:p>
            <a:pPr marL="285750" indent="-285750">
              <a:buChar char="•"/>
            </a:pPr>
            <a:r>
              <a:rPr lang="es-ES" sz="1800" err="1"/>
              <a:t>Rooms</a:t>
            </a:r>
            <a:r>
              <a:rPr lang="es-ES" sz="1800" dirty="0"/>
              <a:t> (30).</a:t>
            </a:r>
            <a:endParaRPr lang="es-ES" dirty="0"/>
          </a:p>
          <a:p>
            <a:pPr marL="285750" indent="-285750">
              <a:buChar char="•"/>
            </a:pPr>
            <a:endParaRPr lang="es-ES" sz="1800" dirty="0"/>
          </a:p>
          <a:p>
            <a:pPr marL="285750" indent="-285750">
              <a:buChar char="•"/>
            </a:pPr>
            <a:r>
              <a:rPr lang="es-ES" sz="1800" err="1"/>
              <a:t>Instructors</a:t>
            </a:r>
            <a:r>
              <a:rPr lang="es-ES" sz="1800" dirty="0"/>
              <a:t> (80).</a:t>
            </a:r>
            <a:endParaRPr lang="es-ES" dirty="0"/>
          </a:p>
          <a:p>
            <a:pPr marL="285750" indent="-285750">
              <a:buChar char="•"/>
            </a:pPr>
            <a:endParaRPr lang="es-ES" sz="1800" dirty="0"/>
          </a:p>
          <a:p>
            <a:pPr marL="285750" indent="-285750">
              <a:buChar char="•"/>
            </a:pPr>
            <a:r>
              <a:rPr lang="es-ES" sz="1800" dirty="0" err="1"/>
              <a:t>Students</a:t>
            </a:r>
            <a:r>
              <a:rPr lang="es-ES" sz="1800" dirty="0"/>
              <a:t> (500).</a:t>
            </a:r>
            <a:endParaRPr lang="es-ES"/>
          </a:p>
          <a:p>
            <a:pPr marL="285750" indent="-285750">
              <a:buChar char="•"/>
            </a:pPr>
            <a:endParaRPr lang="es-ES" sz="1800" dirty="0"/>
          </a:p>
          <a:p>
            <a:endParaRPr lang="es-ES" sz="1800"/>
          </a:p>
        </p:txBody>
      </p:sp>
      <p:sp>
        <p:nvSpPr>
          <p:cNvPr id="13" name="Título 2">
            <a:extLst>
              <a:ext uri="{FF2B5EF4-FFF2-40B4-BE49-F238E27FC236}">
                <a16:creationId xmlns:a16="http://schemas.microsoft.com/office/drawing/2014/main" id="{4C22E851-A8A7-7F7E-3785-4A807315DCED}"/>
              </a:ext>
            </a:extLst>
          </p:cNvPr>
          <p:cNvSpPr txBox="1">
            <a:spLocks/>
          </p:cNvSpPr>
          <p:nvPr/>
        </p:nvSpPr>
        <p:spPr>
          <a:xfrm>
            <a:off x="4832493" y="1384045"/>
            <a:ext cx="3221524" cy="76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Inter"/>
              <a:buNone/>
              <a:defRPr sz="8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s-ES" sz="1800" u="sng" dirty="0"/>
              <a:t>-</a:t>
            </a:r>
            <a:r>
              <a:rPr lang="es-ES" sz="1800" u="sng" dirty="0" err="1"/>
              <a:t>Dataset</a:t>
            </a:r>
            <a:r>
              <a:rPr lang="es-ES" sz="1800" u="sng" dirty="0"/>
              <a:t> </a:t>
            </a:r>
            <a:r>
              <a:rPr lang="es-ES" sz="1800" u="sng" dirty="0" err="1"/>
              <a:t>Constraints</a:t>
            </a:r>
            <a:r>
              <a:rPr lang="es-ES" sz="1800" u="sng" dirty="0"/>
              <a:t>.</a:t>
            </a:r>
            <a:endParaRPr lang="fr-FR" u="sng"/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4D874E17-1647-F547-9167-4607B6043745}"/>
              </a:ext>
            </a:extLst>
          </p:cNvPr>
          <p:cNvSpPr txBox="1">
            <a:spLocks/>
          </p:cNvSpPr>
          <p:nvPr/>
        </p:nvSpPr>
        <p:spPr>
          <a:xfrm>
            <a:off x="5123634" y="2149639"/>
            <a:ext cx="3221524" cy="76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Inter"/>
              <a:buNone/>
              <a:defRPr sz="8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s-ES" sz="1800" u="sng" dirty="0"/>
              <a:t>-Script </a:t>
            </a:r>
            <a:r>
              <a:rPr lang="es-ES" sz="1800" u="sng" dirty="0" err="1"/>
              <a:t>Dataset</a:t>
            </a:r>
            <a:r>
              <a:rPr lang="es-ES" sz="1800" u="sng" dirty="0"/>
              <a:t> </a:t>
            </a:r>
            <a:r>
              <a:rPr lang="es-ES" sz="1800" u="sng" dirty="0" err="1"/>
              <a:t>Generator</a:t>
            </a:r>
            <a:r>
              <a:rPr lang="es-ES" sz="1800" u="sng" dirty="0"/>
              <a:t>.</a:t>
            </a:r>
            <a:endParaRPr lang="fr-FR" u="sng" dirty="0"/>
          </a:p>
        </p:txBody>
      </p:sp>
      <p:sp>
        <p:nvSpPr>
          <p:cNvPr id="17" name="Título 2">
            <a:extLst>
              <a:ext uri="{FF2B5EF4-FFF2-40B4-BE49-F238E27FC236}">
                <a16:creationId xmlns:a16="http://schemas.microsoft.com/office/drawing/2014/main" id="{00FB0B56-CC3E-C9F7-FE09-B4A56E125776}"/>
              </a:ext>
            </a:extLst>
          </p:cNvPr>
          <p:cNvSpPr txBox="1">
            <a:spLocks/>
          </p:cNvSpPr>
          <p:nvPr/>
        </p:nvSpPr>
        <p:spPr>
          <a:xfrm>
            <a:off x="4843276" y="2915233"/>
            <a:ext cx="3771457" cy="79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Inter"/>
              <a:buNone/>
              <a:defRPr sz="8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DM Serif Text"/>
              <a:buNone/>
              <a:defRPr sz="6000" b="1" i="0" u="none" strike="noStrike" cap="non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es-ES" sz="1800" u="sng" dirty="0"/>
              <a:t>-Use </a:t>
            </a:r>
            <a:r>
              <a:rPr lang="es-ES" sz="1800" u="sng" dirty="0" err="1"/>
              <a:t>of</a:t>
            </a:r>
            <a:r>
              <a:rPr lang="es-ES" sz="1800" u="sng" dirty="0"/>
              <a:t> </a:t>
            </a:r>
            <a:r>
              <a:rPr lang="es-ES" sz="1800" u="sng" dirty="0" err="1"/>
              <a:t>Dataset</a:t>
            </a:r>
            <a:r>
              <a:rPr lang="es-ES" sz="1800" u="sng" dirty="0"/>
              <a:t> </a:t>
            </a:r>
            <a:r>
              <a:rPr lang="es-ES" sz="1800" u="sng" dirty="0" err="1"/>
              <a:t>Generated</a:t>
            </a:r>
            <a:r>
              <a:rPr lang="es-ES" sz="1800" u="sng" dirty="0"/>
              <a:t>.</a:t>
            </a:r>
            <a:endParaRPr lang="fr-FR" u="sng"/>
          </a:p>
        </p:txBody>
      </p:sp>
    </p:spTree>
    <p:extLst>
      <p:ext uri="{BB962C8B-B14F-4D97-AF65-F5344CB8AC3E}">
        <p14:creationId xmlns:p14="http://schemas.microsoft.com/office/powerpoint/2010/main" val="10205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85416" y="180722"/>
            <a:ext cx="7157326" cy="1105841"/>
          </a:xfrm>
        </p:spPr>
        <p:txBody>
          <a:bodyPr/>
          <a:lstStyle/>
          <a:p>
            <a:r>
              <a:rPr lang="es-ES" sz="4800"/>
              <a:t>CONSTRAINTS</a:t>
            </a:r>
          </a:p>
        </p:txBody>
      </p:sp>
      <p:grpSp>
        <p:nvGrpSpPr>
          <p:cNvPr id="25" name="Google Shape;718;p42">
            <a:extLst>
              <a:ext uri="{FF2B5EF4-FFF2-40B4-BE49-F238E27FC236}">
                <a16:creationId xmlns:a16="http://schemas.microsoft.com/office/drawing/2014/main" id="{48F66731-68BB-1C93-F83B-5F46B953BAA2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26" name="Google Shape;719;p42">
              <a:extLst>
                <a:ext uri="{FF2B5EF4-FFF2-40B4-BE49-F238E27FC236}">
                  <a16:creationId xmlns:a16="http://schemas.microsoft.com/office/drawing/2014/main" id="{E4EE1702-3A8C-36CF-EAB5-0591BE19733E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0;p42">
              <a:extLst>
                <a:ext uri="{FF2B5EF4-FFF2-40B4-BE49-F238E27FC236}">
                  <a16:creationId xmlns:a16="http://schemas.microsoft.com/office/drawing/2014/main" id="{2A3A3AEE-B834-14FC-7E27-805E33E9B28E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1;p42">
              <a:extLst>
                <a:ext uri="{FF2B5EF4-FFF2-40B4-BE49-F238E27FC236}">
                  <a16:creationId xmlns:a16="http://schemas.microsoft.com/office/drawing/2014/main" id="{A7855645-2B2F-0959-ABAD-6FB94FD9E2AB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D1F9E84-46DA-D1C9-1471-C96B1DEE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417" y="1145406"/>
            <a:ext cx="572532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5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5661B4-E298-DB75-AC32-DAF290A19C0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85416" y="180722"/>
            <a:ext cx="7157326" cy="1105841"/>
          </a:xfrm>
        </p:spPr>
        <p:txBody>
          <a:bodyPr/>
          <a:lstStyle/>
          <a:p>
            <a:r>
              <a:rPr lang="es-ES" sz="4800"/>
              <a:t>FITNESS FUNCTION</a:t>
            </a:r>
          </a:p>
        </p:txBody>
      </p:sp>
      <p:grpSp>
        <p:nvGrpSpPr>
          <p:cNvPr id="25" name="Google Shape;718;p42">
            <a:extLst>
              <a:ext uri="{FF2B5EF4-FFF2-40B4-BE49-F238E27FC236}">
                <a16:creationId xmlns:a16="http://schemas.microsoft.com/office/drawing/2014/main" id="{48F66731-68BB-1C93-F83B-5F46B953BAA2}"/>
              </a:ext>
            </a:extLst>
          </p:cNvPr>
          <p:cNvGrpSpPr/>
          <p:nvPr/>
        </p:nvGrpSpPr>
        <p:grpSpPr>
          <a:xfrm>
            <a:off x="504641" y="342306"/>
            <a:ext cx="961550" cy="803100"/>
            <a:chOff x="1428800" y="3101325"/>
            <a:chExt cx="961550" cy="803100"/>
          </a:xfrm>
        </p:grpSpPr>
        <p:sp>
          <p:nvSpPr>
            <p:cNvPr id="26" name="Google Shape;719;p42">
              <a:extLst>
                <a:ext uri="{FF2B5EF4-FFF2-40B4-BE49-F238E27FC236}">
                  <a16:creationId xmlns:a16="http://schemas.microsoft.com/office/drawing/2014/main" id="{E4EE1702-3A8C-36CF-EAB5-0591BE19733E}"/>
                </a:ext>
              </a:extLst>
            </p:cNvPr>
            <p:cNvSpPr/>
            <p:nvPr/>
          </p:nvSpPr>
          <p:spPr>
            <a:xfrm>
              <a:off x="1428800" y="3204725"/>
              <a:ext cx="522900" cy="522075"/>
            </a:xfrm>
            <a:custGeom>
              <a:avLst/>
              <a:gdLst/>
              <a:ahLst/>
              <a:cxnLst/>
              <a:rect l="l" t="t" r="r" b="b"/>
              <a:pathLst>
                <a:path w="20916" h="20883" extrusionOk="0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0;p42">
              <a:extLst>
                <a:ext uri="{FF2B5EF4-FFF2-40B4-BE49-F238E27FC236}">
                  <a16:creationId xmlns:a16="http://schemas.microsoft.com/office/drawing/2014/main" id="{2A3A3AEE-B834-14FC-7E27-805E33E9B28E}"/>
                </a:ext>
              </a:extLst>
            </p:cNvPr>
            <p:cNvSpPr/>
            <p:nvPr/>
          </p:nvSpPr>
          <p:spPr>
            <a:xfrm>
              <a:off x="1953350" y="3101325"/>
              <a:ext cx="298575" cy="301075"/>
            </a:xfrm>
            <a:custGeom>
              <a:avLst/>
              <a:gdLst/>
              <a:ahLst/>
              <a:cxnLst/>
              <a:rect l="l" t="t" r="r" b="b"/>
              <a:pathLst>
                <a:path w="11943" h="12043" extrusionOk="0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1;p42">
              <a:extLst>
                <a:ext uri="{FF2B5EF4-FFF2-40B4-BE49-F238E27FC236}">
                  <a16:creationId xmlns:a16="http://schemas.microsoft.com/office/drawing/2014/main" id="{A7855645-2B2F-0959-ABAD-6FB94FD9E2AB}"/>
                </a:ext>
              </a:extLst>
            </p:cNvPr>
            <p:cNvSpPr/>
            <p:nvPr/>
          </p:nvSpPr>
          <p:spPr>
            <a:xfrm>
              <a:off x="1952525" y="3466575"/>
              <a:ext cx="437825" cy="437850"/>
            </a:xfrm>
            <a:custGeom>
              <a:avLst/>
              <a:gdLst/>
              <a:ahLst/>
              <a:cxnLst/>
              <a:rect l="l" t="t" r="r" b="b"/>
              <a:pathLst>
                <a:path w="17513" h="17514" extrusionOk="0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9810E68-B4F2-8D20-06D0-E88DAB09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78" y="1209581"/>
            <a:ext cx="6230362" cy="31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56573"/>
      </p:ext>
    </p:extLst>
  </p:cSld>
  <p:clrMapOvr>
    <a:masterClrMapping/>
  </p:clrMapOvr>
</p:sld>
</file>

<file path=ppt/theme/theme1.xml><?xml version="1.0" encoding="utf-8"?>
<a:theme xmlns:a="http://schemas.openxmlformats.org/drawingml/2006/main" name="Gap Analysis Theme for Business by Slidesgo">
  <a:themeElements>
    <a:clrScheme name="Simple Light">
      <a:dk1>
        <a:srgbClr val="212529"/>
      </a:dk1>
      <a:lt1>
        <a:srgbClr val="FFFFFF"/>
      </a:lt1>
      <a:dk2>
        <a:srgbClr val="C92727"/>
      </a:dk2>
      <a:lt2>
        <a:srgbClr val="AC1C1E"/>
      </a:lt2>
      <a:accent1>
        <a:srgbClr val="87AFE2"/>
      </a:accent1>
      <a:accent2>
        <a:srgbClr val="4E7FC2"/>
      </a:accent2>
      <a:accent3>
        <a:srgbClr val="2C5A94"/>
      </a:accent3>
      <a:accent4>
        <a:srgbClr val="666666"/>
      </a:accent4>
      <a:accent5>
        <a:srgbClr val="B7B7B7"/>
      </a:accent5>
      <a:accent6>
        <a:srgbClr val="EFEFEF"/>
      </a:accent6>
      <a:hlink>
        <a:srgbClr val="2125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AA057C90AD0634BB538B05396A74DF6" ma:contentTypeVersion="4" ma:contentTypeDescription="Crear nuevo documento." ma:contentTypeScope="" ma:versionID="ca6db3c5bc8a83a93981a629f977847e">
  <xsd:schema xmlns:xsd="http://www.w3.org/2001/XMLSchema" xmlns:xs="http://www.w3.org/2001/XMLSchema" xmlns:p="http://schemas.microsoft.com/office/2006/metadata/properties" xmlns:ns2="d3339b48-5724-4b0f-a6d6-504becb1e643" targetNamespace="http://schemas.microsoft.com/office/2006/metadata/properties" ma:root="true" ma:fieldsID="f043b7ca9eabaef2d45dceca14c34b3f" ns2:_="">
    <xsd:import namespace="d3339b48-5724-4b0f-a6d6-504becb1e6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339b48-5724-4b0f-a6d6-504becb1e6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B72FA2-A185-49D8-8F6C-B0198A06F81F}">
  <ds:schemaRefs>
    <ds:schemaRef ds:uri="d3339b48-5724-4b0f-a6d6-504becb1e6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29787AE-38A6-4C03-8738-1344CFCB3F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05D893-F4AA-4354-BE19-91E8E956472F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d3339b48-5724-4b0f-a6d6-504becb1e643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451</Words>
  <Application>Microsoft Office PowerPoint</Application>
  <PresentationFormat>Affichage à l'écran (16:9)</PresentationFormat>
  <Paragraphs>96</Paragraphs>
  <Slides>36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1" baseType="lpstr">
      <vt:lpstr>Arial</vt:lpstr>
      <vt:lpstr>Inter</vt:lpstr>
      <vt:lpstr>Trebuchet MS</vt:lpstr>
      <vt:lpstr>Cairo</vt:lpstr>
      <vt:lpstr>Gap Analysis Theme for Business by Slidesgo</vt:lpstr>
      <vt:lpstr>BAO PROJECT: CLASS SCHEDULING OPTIMIZATION  GROUP 6</vt:lpstr>
      <vt:lpstr>INTRODUCTION</vt:lpstr>
      <vt:lpstr>INTRODUCTION</vt:lpstr>
      <vt:lpstr>We changed the all project.</vt:lpstr>
      <vt:lpstr>Main Purpose</vt:lpstr>
      <vt:lpstr>Previous Dataset</vt:lpstr>
      <vt:lpstr>Updated Dataset</vt:lpstr>
      <vt:lpstr>CONSTRAINTS</vt:lpstr>
      <vt:lpstr>FITNESS FUNCTION</vt:lpstr>
      <vt:lpstr>Optimization methodologies</vt:lpstr>
      <vt:lpstr>02</vt:lpstr>
      <vt:lpstr>OPTIMIZATION HYPERPARAMETERS GA</vt:lpstr>
      <vt:lpstr>OPTIMIZATION HYPERPARAMETERS GA</vt:lpstr>
      <vt:lpstr>OPTIMIZATION HYPERPARAMETERS GA</vt:lpstr>
      <vt:lpstr>OPTIMIZATION HYPERPARAMETERS GA</vt:lpstr>
      <vt:lpstr>OPTIMIZATION HYPERPARAMETERS GA</vt:lpstr>
      <vt:lpstr>OPTIMIZATION HYPERPARAMETERS GA</vt:lpstr>
      <vt:lpstr>OPTIMIZATION HYPERPARAMETERS GA</vt:lpstr>
      <vt:lpstr>OPTIMIZATION HYPERPARAMETERS GA</vt:lpstr>
      <vt:lpstr>OPTIMIZATION HYPERPARAMETERS GA</vt:lpstr>
      <vt:lpstr>03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04</vt:lpstr>
      <vt:lpstr>GA       ACO</vt:lpstr>
      <vt:lpstr>Présentation PowerPoint</vt:lpstr>
      <vt:lpstr>Présentation PowerPoint</vt:lpstr>
      <vt:lpstr>Strengths:  -Effective and intense search. -Find solutions in a shorter time.   Weaknesses:  -Takes time to be executed. -Less robust in diversity maintainability.  </vt:lpstr>
      <vt:lpstr>Présentation PowerPoint</vt:lpstr>
      <vt:lpstr>Présentation PowerPoint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ISMAIL CHENAOUI</cp:lastModifiedBy>
  <cp:revision>749</cp:revision>
  <dcterms:modified xsi:type="dcterms:W3CDTF">2024-07-01T17:19:56Z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0x010100CAA057C90AD0634BB538B05396A74DF6</vt:lpwstr>
  </property>
</Properties>
</file>